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34"/>
  </p:notesMasterIdLst>
  <p:sldIdLst>
    <p:sldId id="265" r:id="rId2"/>
    <p:sldId id="301" r:id="rId3"/>
    <p:sldId id="310" r:id="rId4"/>
    <p:sldId id="291" r:id="rId5"/>
    <p:sldId id="298" r:id="rId6"/>
    <p:sldId id="292" r:id="rId7"/>
    <p:sldId id="266" r:id="rId8"/>
    <p:sldId id="279" r:id="rId9"/>
    <p:sldId id="293" r:id="rId10"/>
    <p:sldId id="294" r:id="rId11"/>
    <p:sldId id="280" r:id="rId12"/>
    <p:sldId id="299" r:id="rId13"/>
    <p:sldId id="281" r:id="rId14"/>
    <p:sldId id="282" r:id="rId15"/>
    <p:sldId id="295" r:id="rId16"/>
    <p:sldId id="284" r:id="rId17"/>
    <p:sldId id="285" r:id="rId18"/>
    <p:sldId id="286" r:id="rId19"/>
    <p:sldId id="296" r:id="rId20"/>
    <p:sldId id="287" r:id="rId21"/>
    <p:sldId id="300" r:id="rId22"/>
    <p:sldId id="302" r:id="rId23"/>
    <p:sldId id="311" r:id="rId24"/>
    <p:sldId id="289" r:id="rId25"/>
    <p:sldId id="312" r:id="rId26"/>
    <p:sldId id="297" r:id="rId27"/>
    <p:sldId id="313" r:id="rId28"/>
    <p:sldId id="314" r:id="rId29"/>
    <p:sldId id="305" r:id="rId30"/>
    <p:sldId id="306" r:id="rId31"/>
    <p:sldId id="309" r:id="rId32"/>
    <p:sldId id="308" r:id="rId3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zzi Simona (ACER Servizi)" initials="MS(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80" autoAdjust="0"/>
  </p:normalViewPr>
  <p:slideViewPr>
    <p:cSldViewPr snapToGrid="0" showGuides="1">
      <p:cViewPr varScale="1">
        <p:scale>
          <a:sx n="114" d="100"/>
          <a:sy n="114" d="100"/>
        </p:scale>
        <p:origin x="1068" y="10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1100" b="1" dirty="0" err="1"/>
            <a:t>CdA</a:t>
          </a:r>
          <a:r>
            <a:rPr lang="it-IT" sz="1100" b="1" dirty="0"/>
            <a:t> Acer Bologna</a:t>
          </a:r>
        </a:p>
        <a:p>
          <a:r>
            <a:rPr lang="it-IT" sz="1100" dirty="0"/>
            <a:t>Dott. Marco Bertuzzi  - Presidente</a:t>
          </a:r>
        </a:p>
        <a:p>
          <a:r>
            <a:rPr lang="it-IT" sz="1100" dirty="0"/>
            <a:t>Dott.ssa Raffaella Pannuti– Vicepresidente</a:t>
          </a:r>
        </a:p>
        <a:p>
          <a:r>
            <a:rPr lang="it-IT" sz="1100" dirty="0"/>
            <a:t>Avv. Fabiola Salucci - Consigliera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 custT="1"/>
      <dgm:spPr/>
      <dgm:t>
        <a:bodyPr/>
        <a:lstStyle/>
        <a:p>
          <a:r>
            <a:rPr lang="it-IT" sz="1100" dirty="0" err="1"/>
            <a:t>Resp</a:t>
          </a:r>
          <a:r>
            <a:rPr lang="it-IT" sz="1100" dirty="0"/>
            <a:t>. della dir. per la qualità</a:t>
          </a:r>
        </a:p>
        <a:p>
          <a:r>
            <a:rPr lang="it-IT" sz="1100" dirty="0"/>
            <a:t>Dott. Antonio Pianigiani</a:t>
          </a:r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2A892457-2D98-4EF0-BA66-96AECC20911C}">
      <dgm:prSet custT="1"/>
      <dgm:spPr/>
      <dgm:t>
        <a:bodyPr/>
        <a:lstStyle/>
        <a:p>
          <a:r>
            <a:rPr lang="it-IT" sz="1100" dirty="0" err="1"/>
            <a:t>Resp</a:t>
          </a:r>
          <a:r>
            <a:rPr lang="it-IT" sz="1100" dirty="0"/>
            <a:t>. Piano triennale anticorruzione e trasparenza</a:t>
          </a:r>
        </a:p>
        <a:p>
          <a:r>
            <a:rPr lang="it-IT" sz="1100" dirty="0"/>
            <a:t>Dott. Piergiacomo Braga</a:t>
          </a:r>
        </a:p>
      </dgm:t>
    </dgm:pt>
    <dgm:pt modelId="{6BB22D7D-4380-4104-80A6-76A5A5F07108}" type="parTrans" cxnId="{CA61EF4A-177D-4314-8A01-661E5A56F79F}">
      <dgm:prSet/>
      <dgm:spPr/>
      <dgm:t>
        <a:bodyPr/>
        <a:lstStyle/>
        <a:p>
          <a:endParaRPr lang="it-IT"/>
        </a:p>
      </dgm:t>
    </dgm:pt>
    <dgm:pt modelId="{143F9BC9-8D6F-4C29-B456-786B76E0A408}" type="sibTrans" cxnId="{CA61EF4A-177D-4314-8A01-661E5A56F79F}">
      <dgm:prSet/>
      <dgm:spPr/>
      <dgm:t>
        <a:bodyPr/>
        <a:lstStyle/>
        <a:p>
          <a:endParaRPr lang="it-IT"/>
        </a:p>
      </dgm:t>
    </dgm:pt>
    <dgm:pt modelId="{D5DE0F81-89CB-4D51-9D26-96427C67757F}">
      <dgm:prSet custT="1"/>
      <dgm:spPr/>
      <dgm:t>
        <a:bodyPr/>
        <a:lstStyle/>
        <a:p>
          <a:r>
            <a:rPr lang="it-IT" sz="1100" dirty="0"/>
            <a:t>Organismo di vigilanza</a:t>
          </a:r>
        </a:p>
        <a:p>
          <a:r>
            <a:rPr lang="it-IT" sz="1100" dirty="0"/>
            <a:t>Avv. Ilaria Tolio</a:t>
          </a:r>
        </a:p>
      </dgm:t>
    </dgm:pt>
    <dgm:pt modelId="{DEFE929D-3527-4D0B-A8CC-BD475537F25E}" type="parTrans" cxnId="{75FFE524-3D62-437D-B35C-269E5910CAD4}">
      <dgm:prSet/>
      <dgm:spPr/>
      <dgm:t>
        <a:bodyPr/>
        <a:lstStyle/>
        <a:p>
          <a:endParaRPr lang="it-IT"/>
        </a:p>
      </dgm:t>
    </dgm:pt>
    <dgm:pt modelId="{3C825BED-6B5E-4207-9821-D4DE59212B79}" type="sibTrans" cxnId="{75FFE524-3D62-437D-B35C-269E5910CAD4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100" dirty="0"/>
            <a:t>DPO</a:t>
          </a:r>
        </a:p>
        <a:p>
          <a:r>
            <a:rPr lang="it-IT" sz="1100" dirty="0"/>
            <a:t>Avv. Giuseppe Bove</a:t>
          </a:r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4755E857-53CC-48D0-823F-10864EC430F9}">
      <dgm:prSet custT="1"/>
      <dgm:spPr/>
      <dgm:t>
        <a:bodyPr/>
        <a:lstStyle/>
        <a:p>
          <a:r>
            <a:rPr lang="it-IT" sz="1100" dirty="0"/>
            <a:t>Ufficio Legale </a:t>
          </a:r>
        </a:p>
        <a:p>
          <a:r>
            <a:rPr lang="it-IT" sz="1100" dirty="0" err="1"/>
            <a:t>Coord</a:t>
          </a:r>
          <a:r>
            <a:rPr lang="it-IT" sz="1100" dirty="0"/>
            <a:t>. Avv. Vito Fioti</a:t>
          </a:r>
        </a:p>
      </dgm:t>
    </dgm:pt>
    <dgm:pt modelId="{A88251E8-C365-45CE-ACCA-1F1C8AD01D06}" type="parTrans" cxnId="{F0B5BF1A-A9BE-489A-9540-5F06EF37A9AA}">
      <dgm:prSet/>
      <dgm:spPr/>
      <dgm:t>
        <a:bodyPr/>
        <a:lstStyle/>
        <a:p>
          <a:endParaRPr lang="it-IT"/>
        </a:p>
      </dgm:t>
    </dgm:pt>
    <dgm:pt modelId="{E0079B8A-4168-458A-A39C-90547871329A}" type="sibTrans" cxnId="{F0B5BF1A-A9BE-489A-9540-5F06EF37A9AA}">
      <dgm:prSet/>
      <dgm:spPr/>
      <dgm:t>
        <a:bodyPr/>
        <a:lstStyle/>
        <a:p>
          <a:endParaRPr lang="it-IT"/>
        </a:p>
      </dgm:t>
    </dgm:pt>
    <dgm:pt modelId="{18C7D3BD-8789-43C3-88AA-7F4014E00B19}">
      <dgm:prSet custT="1"/>
      <dgm:spPr/>
      <dgm:t>
        <a:bodyPr/>
        <a:lstStyle/>
        <a:p>
          <a:r>
            <a:rPr lang="it-IT" sz="1100" dirty="0"/>
            <a:t>Ufficio Comunicazione e mediazione</a:t>
          </a:r>
        </a:p>
        <a:p>
          <a:r>
            <a:rPr lang="it-IT" sz="1100" dirty="0"/>
            <a:t>Dott. Piergiacomo Braga</a:t>
          </a:r>
        </a:p>
      </dgm:t>
    </dgm:pt>
    <dgm:pt modelId="{01BF4732-308D-4239-9B51-7DEF8EE0EA8A}" type="parTrans" cxnId="{DEA5456D-BB8D-4D39-8F77-4956A0351001}">
      <dgm:prSet/>
      <dgm:spPr/>
      <dgm:t>
        <a:bodyPr/>
        <a:lstStyle/>
        <a:p>
          <a:endParaRPr lang="it-IT"/>
        </a:p>
      </dgm:t>
    </dgm:pt>
    <dgm:pt modelId="{9B73927A-1E4F-4F88-A5A0-B6F9E424441F}" type="sibTrans" cxnId="{DEA5456D-BB8D-4D39-8F77-4956A0351001}">
      <dgm:prSet/>
      <dgm:spPr/>
      <dgm:t>
        <a:bodyPr/>
        <a:lstStyle/>
        <a:p>
          <a:endParaRPr lang="it-IT"/>
        </a:p>
      </dgm:t>
    </dgm:pt>
    <dgm:pt modelId="{5BAFB5A9-7C0B-4212-8D9A-80A00C571F17}">
      <dgm:prSet custT="1"/>
      <dgm:spPr/>
      <dgm:t>
        <a:bodyPr/>
        <a:lstStyle/>
        <a:p>
          <a:r>
            <a:rPr lang="it-IT" sz="1100" dirty="0"/>
            <a:t>RSPP</a:t>
          </a:r>
        </a:p>
        <a:p>
          <a:r>
            <a:rPr lang="it-IT" sz="1100" dirty="0"/>
            <a:t>Ing. Florindo Bruni (risponde direttamente al datore di lavoro ) </a:t>
          </a:r>
        </a:p>
      </dgm:t>
    </dgm:pt>
    <dgm:pt modelId="{2C146883-7173-4836-A580-5A6C61C7D351}" type="parTrans" cxnId="{03867DD7-0119-40C0-9CF5-7C9B3096A008}">
      <dgm:prSet/>
      <dgm:spPr>
        <a:ln>
          <a:noFill/>
        </a:ln>
      </dgm:spPr>
      <dgm:t>
        <a:bodyPr/>
        <a:lstStyle/>
        <a:p>
          <a:endParaRPr lang="it-IT"/>
        </a:p>
      </dgm:t>
    </dgm:pt>
    <dgm:pt modelId="{37DAA1AC-C5FF-45A6-953B-268DEBAE210D}" type="sibTrans" cxnId="{03867DD7-0119-40C0-9CF5-7C9B3096A008}">
      <dgm:prSet/>
      <dgm:spPr/>
      <dgm:t>
        <a:bodyPr/>
        <a:lstStyle/>
        <a:p>
          <a:endParaRPr lang="it-IT"/>
        </a:p>
      </dgm:t>
    </dgm:pt>
    <dgm:pt modelId="{5DF4E5E4-3F1E-426D-B647-D0E7CEFF5E31}">
      <dgm:prSet custT="1"/>
      <dgm:spPr/>
      <dgm:t>
        <a:bodyPr/>
        <a:lstStyle/>
        <a:p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Direttore Generale</a:t>
          </a:r>
        </a:p>
        <a:p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Avv.to Francesco Nitti</a:t>
          </a:r>
        </a:p>
      </dgm:t>
    </dgm:pt>
    <dgm:pt modelId="{F2D908ED-DE09-4A91-8148-8F6A3C7740F9}" type="parTrans" cxnId="{1EF99676-7BE5-4062-A6B0-D17CA869CFA5}">
      <dgm:prSet/>
      <dgm:spPr/>
      <dgm:t>
        <a:bodyPr/>
        <a:lstStyle/>
        <a:p>
          <a:endParaRPr lang="it-IT"/>
        </a:p>
      </dgm:t>
    </dgm:pt>
    <dgm:pt modelId="{8A5C926E-B6FA-4701-88D2-73CF67AB37E9}" type="sibTrans" cxnId="{1EF99676-7BE5-4062-A6B0-D17CA869CFA5}">
      <dgm:prSet/>
      <dgm:spPr/>
      <dgm:t>
        <a:bodyPr/>
        <a:lstStyle/>
        <a:p>
          <a:endParaRPr lang="it-IT"/>
        </a:p>
      </dgm:t>
    </dgm:pt>
    <dgm:pt modelId="{C710A510-1644-4AC5-B951-E5D9E4C2F373}" type="pres">
      <dgm:prSet presAssocID="{4D175A34-59B5-4ED8-8184-EC28A9DCD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CBE8C98-4557-451A-A99F-8F08DC572171}" type="pres">
      <dgm:prSet presAssocID="{7D22DF22-2DB5-4D12-A59C-B73FEC0684A7}" presName="hierRoot1" presStyleCnt="0">
        <dgm:presLayoutVars>
          <dgm:hierBranch val="init"/>
        </dgm:presLayoutVars>
      </dgm:prSet>
      <dgm:spPr/>
    </dgm:pt>
    <dgm:pt modelId="{D304B5E2-AC11-423B-8B4B-C5CDCDF3FB79}" type="pres">
      <dgm:prSet presAssocID="{7D22DF22-2DB5-4D12-A59C-B73FEC0684A7}" presName="rootComposite1" presStyleCnt="0"/>
      <dgm:spPr/>
    </dgm:pt>
    <dgm:pt modelId="{C1B40D84-2141-47AB-8687-C1B0E512AEB2}" type="pres">
      <dgm:prSet presAssocID="{7D22DF22-2DB5-4D12-A59C-B73FEC0684A7}" presName="rootText1" presStyleLbl="node0" presStyleIdx="0" presStyleCnt="1" custScaleX="274014" custScaleY="281083" custLinFactY="-64047" custLinFactNeighborX="-89741" custLinFactNeighborY="-100000">
        <dgm:presLayoutVars>
          <dgm:chPref val="3"/>
        </dgm:presLayoutVars>
      </dgm:prSet>
      <dgm:spPr/>
    </dgm:pt>
    <dgm:pt modelId="{F323F7F1-CE6C-4A6A-95B4-39FB20DB238C}" type="pres">
      <dgm:prSet presAssocID="{7D22DF22-2DB5-4D12-A59C-B73FEC0684A7}" presName="rootConnector1" presStyleLbl="node1" presStyleIdx="0" presStyleCnt="0"/>
      <dgm:spPr/>
    </dgm:pt>
    <dgm:pt modelId="{DF23B85C-440E-4480-BFF1-73D17F8CB39F}" type="pres">
      <dgm:prSet presAssocID="{7D22DF22-2DB5-4D12-A59C-B73FEC0684A7}" presName="hierChild2" presStyleCnt="0"/>
      <dgm:spPr/>
    </dgm:pt>
    <dgm:pt modelId="{F93B7863-473A-4DEF-A1BA-D287E6ECA08D}" type="pres">
      <dgm:prSet presAssocID="{6BB22D7D-4380-4104-80A6-76A5A5F07108}" presName="Name37" presStyleLbl="parChTrans1D2" presStyleIdx="0" presStyleCnt="8"/>
      <dgm:spPr/>
    </dgm:pt>
    <dgm:pt modelId="{10A02048-4692-42F6-BDA5-AFFBF2E293D0}" type="pres">
      <dgm:prSet presAssocID="{2A892457-2D98-4EF0-BA66-96AECC20911C}" presName="hierRoot2" presStyleCnt="0">
        <dgm:presLayoutVars>
          <dgm:hierBranch val="init"/>
        </dgm:presLayoutVars>
      </dgm:prSet>
      <dgm:spPr/>
    </dgm:pt>
    <dgm:pt modelId="{958F9550-EB1F-41A7-AD96-6FDBBD74000C}" type="pres">
      <dgm:prSet presAssocID="{2A892457-2D98-4EF0-BA66-96AECC20911C}" presName="rootComposite" presStyleCnt="0"/>
      <dgm:spPr/>
    </dgm:pt>
    <dgm:pt modelId="{46062CA3-EF50-4ABF-9C5B-AC61B2AEABF4}" type="pres">
      <dgm:prSet presAssocID="{2A892457-2D98-4EF0-BA66-96AECC20911C}" presName="rootText" presStyleLbl="node2" presStyleIdx="0" presStyleCnt="8" custScaleX="103994" custScaleY="278893">
        <dgm:presLayoutVars>
          <dgm:chPref val="3"/>
        </dgm:presLayoutVars>
      </dgm:prSet>
      <dgm:spPr/>
    </dgm:pt>
    <dgm:pt modelId="{99CF0B10-85DD-4E40-84A7-99ED91FD9AD3}" type="pres">
      <dgm:prSet presAssocID="{2A892457-2D98-4EF0-BA66-96AECC20911C}" presName="rootConnector" presStyleLbl="node2" presStyleIdx="0" presStyleCnt="8"/>
      <dgm:spPr/>
    </dgm:pt>
    <dgm:pt modelId="{BCDD8259-9242-4B94-951B-87B61BC15B89}" type="pres">
      <dgm:prSet presAssocID="{2A892457-2D98-4EF0-BA66-96AECC20911C}" presName="hierChild4" presStyleCnt="0"/>
      <dgm:spPr/>
    </dgm:pt>
    <dgm:pt modelId="{829DD672-7FFB-4F22-B2B9-955A06A44BC3}" type="pres">
      <dgm:prSet presAssocID="{2A892457-2D98-4EF0-BA66-96AECC20911C}" presName="hierChild5" presStyleCnt="0"/>
      <dgm:spPr/>
    </dgm:pt>
    <dgm:pt modelId="{255B582A-4788-43D4-A0E1-44D0D30FC3B9}" type="pres">
      <dgm:prSet presAssocID="{DEFE929D-3527-4D0B-A8CC-BD475537F25E}" presName="Name37" presStyleLbl="parChTrans1D2" presStyleIdx="1" presStyleCnt="8"/>
      <dgm:spPr/>
    </dgm:pt>
    <dgm:pt modelId="{5BDDAD91-25A8-4D6D-90BD-25EA58AB08AC}" type="pres">
      <dgm:prSet presAssocID="{D5DE0F81-89CB-4D51-9D26-96427C67757F}" presName="hierRoot2" presStyleCnt="0">
        <dgm:presLayoutVars>
          <dgm:hierBranch val="init"/>
        </dgm:presLayoutVars>
      </dgm:prSet>
      <dgm:spPr/>
    </dgm:pt>
    <dgm:pt modelId="{AEC8B707-12B1-4186-80A9-5261233C8F8F}" type="pres">
      <dgm:prSet presAssocID="{D5DE0F81-89CB-4D51-9D26-96427C67757F}" presName="rootComposite" presStyleCnt="0"/>
      <dgm:spPr/>
    </dgm:pt>
    <dgm:pt modelId="{6150D3C1-056C-4B9C-AAC5-F579F2771C4A}" type="pres">
      <dgm:prSet presAssocID="{D5DE0F81-89CB-4D51-9D26-96427C67757F}" presName="rootText" presStyleLbl="node2" presStyleIdx="1" presStyleCnt="8" custScaleY="281088">
        <dgm:presLayoutVars>
          <dgm:chPref val="3"/>
        </dgm:presLayoutVars>
      </dgm:prSet>
      <dgm:spPr/>
    </dgm:pt>
    <dgm:pt modelId="{E1CF6D03-22CE-493D-87D4-DEC020B24186}" type="pres">
      <dgm:prSet presAssocID="{D5DE0F81-89CB-4D51-9D26-96427C67757F}" presName="rootConnector" presStyleLbl="node2" presStyleIdx="1" presStyleCnt="8"/>
      <dgm:spPr/>
    </dgm:pt>
    <dgm:pt modelId="{9215E5E0-1D06-4128-B90A-14C01E8010F9}" type="pres">
      <dgm:prSet presAssocID="{D5DE0F81-89CB-4D51-9D26-96427C67757F}" presName="hierChild4" presStyleCnt="0"/>
      <dgm:spPr/>
    </dgm:pt>
    <dgm:pt modelId="{2AF2ADBE-BC2F-4765-8FB1-F7CF1E7F3F76}" type="pres">
      <dgm:prSet presAssocID="{D5DE0F81-89CB-4D51-9D26-96427C67757F}" presName="hierChild5" presStyleCnt="0"/>
      <dgm:spPr/>
    </dgm:pt>
    <dgm:pt modelId="{510D8901-00DF-4DA6-BFB7-A1D3959FAFCE}" type="pres">
      <dgm:prSet presAssocID="{4DB747E0-7B85-4B4D-A1E2-F9C8C63CFEEA}" presName="Name37" presStyleLbl="parChTrans1D2" presStyleIdx="2" presStyleCnt="8"/>
      <dgm:spPr/>
    </dgm:pt>
    <dgm:pt modelId="{762B588D-92FF-4D8E-8D36-1AE26CEA474C}" type="pres">
      <dgm:prSet presAssocID="{EE262332-DB9B-4842-843A-E2C8C040C346}" presName="hierRoot2" presStyleCnt="0">
        <dgm:presLayoutVars>
          <dgm:hierBranch val="init"/>
        </dgm:presLayoutVars>
      </dgm:prSet>
      <dgm:spPr/>
    </dgm:pt>
    <dgm:pt modelId="{F2900E4E-E2E3-4F01-957B-08F98ACDE945}" type="pres">
      <dgm:prSet presAssocID="{EE262332-DB9B-4842-843A-E2C8C040C346}" presName="rootComposite" presStyleCnt="0"/>
      <dgm:spPr/>
    </dgm:pt>
    <dgm:pt modelId="{024EECAA-9668-4E15-9A15-C314FEE392F3}" type="pres">
      <dgm:prSet presAssocID="{EE262332-DB9B-4842-843A-E2C8C040C346}" presName="rootText" presStyleLbl="node2" presStyleIdx="2" presStyleCnt="8" custScaleY="282504">
        <dgm:presLayoutVars>
          <dgm:chPref val="3"/>
        </dgm:presLayoutVars>
      </dgm:prSet>
      <dgm:spPr/>
    </dgm:pt>
    <dgm:pt modelId="{526A031A-7E6F-4C89-8543-1750FEF04505}" type="pres">
      <dgm:prSet presAssocID="{EE262332-DB9B-4842-843A-E2C8C040C346}" presName="rootConnector" presStyleLbl="node2" presStyleIdx="2" presStyleCnt="8"/>
      <dgm:spPr/>
    </dgm:pt>
    <dgm:pt modelId="{B7BD7773-E884-4DAF-88E8-796BE283FCA6}" type="pres">
      <dgm:prSet presAssocID="{EE262332-DB9B-4842-843A-E2C8C040C346}" presName="hierChild4" presStyleCnt="0"/>
      <dgm:spPr/>
    </dgm:pt>
    <dgm:pt modelId="{D3218E10-CB00-4AEA-8FD6-F73592555221}" type="pres">
      <dgm:prSet presAssocID="{EE262332-DB9B-4842-843A-E2C8C040C346}" presName="hierChild5" presStyleCnt="0"/>
      <dgm:spPr/>
    </dgm:pt>
    <dgm:pt modelId="{610665BE-A593-4331-9414-C1B4D51FF6DA}" type="pres">
      <dgm:prSet presAssocID="{7E9C54A0-980B-48E9-9156-4A115C683E6E}" presName="Name37" presStyleLbl="parChTrans1D2" presStyleIdx="3" presStyleCnt="8"/>
      <dgm:spPr/>
    </dgm:pt>
    <dgm:pt modelId="{1D557E31-8157-4271-9046-A374A1F642A7}" type="pres">
      <dgm:prSet presAssocID="{376A7110-64F1-4FEC-9F62-1E8F205F5D42}" presName="hierRoot2" presStyleCnt="0">
        <dgm:presLayoutVars>
          <dgm:hierBranch val="init"/>
        </dgm:presLayoutVars>
      </dgm:prSet>
      <dgm:spPr/>
    </dgm:pt>
    <dgm:pt modelId="{3C8FA5D4-C080-4081-9D1C-D4572908E07A}" type="pres">
      <dgm:prSet presAssocID="{376A7110-64F1-4FEC-9F62-1E8F205F5D42}" presName="rootComposite" presStyleCnt="0"/>
      <dgm:spPr/>
    </dgm:pt>
    <dgm:pt modelId="{FEDFC0F1-302C-4767-A1C7-019459F5E1DB}" type="pres">
      <dgm:prSet presAssocID="{376A7110-64F1-4FEC-9F62-1E8F205F5D42}" presName="rootText" presStyleLbl="node2" presStyleIdx="3" presStyleCnt="8" custScaleY="277112" custLinFactX="1757" custLinFactNeighborX="100000" custLinFactNeighborY="-1065">
        <dgm:presLayoutVars>
          <dgm:chPref val="3"/>
        </dgm:presLayoutVars>
      </dgm:prSet>
      <dgm:spPr/>
    </dgm:pt>
    <dgm:pt modelId="{5247E841-F699-462B-9DB6-258FE2587CE3}" type="pres">
      <dgm:prSet presAssocID="{376A7110-64F1-4FEC-9F62-1E8F205F5D42}" presName="rootConnector" presStyleLbl="node2" presStyleIdx="3" presStyleCnt="8"/>
      <dgm:spPr/>
    </dgm:pt>
    <dgm:pt modelId="{EFB695C4-FC48-449A-8C00-6ECA1908D2C2}" type="pres">
      <dgm:prSet presAssocID="{376A7110-64F1-4FEC-9F62-1E8F205F5D42}" presName="hierChild4" presStyleCnt="0"/>
      <dgm:spPr/>
    </dgm:pt>
    <dgm:pt modelId="{1E88F80B-07A0-40C3-91FB-8BA3D972F0CB}" type="pres">
      <dgm:prSet presAssocID="{376A7110-64F1-4FEC-9F62-1E8F205F5D42}" presName="hierChild5" presStyleCnt="0"/>
      <dgm:spPr/>
    </dgm:pt>
    <dgm:pt modelId="{DEB9C4F5-D78D-47B3-A1AA-F8B9441A76E6}" type="pres">
      <dgm:prSet presAssocID="{F2D908ED-DE09-4A91-8148-8F6A3C7740F9}" presName="Name37" presStyleLbl="parChTrans1D2" presStyleIdx="4" presStyleCnt="8"/>
      <dgm:spPr/>
    </dgm:pt>
    <dgm:pt modelId="{7397DDF9-C39F-4327-B172-BC0B68F0344E}" type="pres">
      <dgm:prSet presAssocID="{5DF4E5E4-3F1E-426D-B647-D0E7CEFF5E31}" presName="hierRoot2" presStyleCnt="0">
        <dgm:presLayoutVars>
          <dgm:hierBranch val="init"/>
        </dgm:presLayoutVars>
      </dgm:prSet>
      <dgm:spPr/>
    </dgm:pt>
    <dgm:pt modelId="{A28C632E-D8D2-4D22-99EE-A48EF3E7F045}" type="pres">
      <dgm:prSet presAssocID="{5DF4E5E4-3F1E-426D-B647-D0E7CEFF5E31}" presName="rootComposite" presStyleCnt="0"/>
      <dgm:spPr/>
    </dgm:pt>
    <dgm:pt modelId="{F47A99B1-E90E-4616-AC81-FC540034DCE8}" type="pres">
      <dgm:prSet presAssocID="{5DF4E5E4-3F1E-426D-B647-D0E7CEFF5E31}" presName="rootText" presStyleLbl="node2" presStyleIdx="4" presStyleCnt="8" custScaleY="269034" custLinFactX="4626" custLinFactNeighborX="100000" custLinFactNeighborY="4373">
        <dgm:presLayoutVars>
          <dgm:chPref val="3"/>
        </dgm:presLayoutVars>
      </dgm:prSet>
      <dgm:spPr/>
    </dgm:pt>
    <dgm:pt modelId="{1539FFC1-1E7F-447D-A8D6-52E1CCDEA6F4}" type="pres">
      <dgm:prSet presAssocID="{5DF4E5E4-3F1E-426D-B647-D0E7CEFF5E31}" presName="rootConnector" presStyleLbl="node2" presStyleIdx="4" presStyleCnt="8"/>
      <dgm:spPr/>
    </dgm:pt>
    <dgm:pt modelId="{FDD90CF9-86F7-4A65-92A8-27E4BC5F95FD}" type="pres">
      <dgm:prSet presAssocID="{5DF4E5E4-3F1E-426D-B647-D0E7CEFF5E31}" presName="hierChild4" presStyleCnt="0"/>
      <dgm:spPr/>
    </dgm:pt>
    <dgm:pt modelId="{E36AED65-5A51-4A0E-B18F-C450CBE988DA}" type="pres">
      <dgm:prSet presAssocID="{5DF4E5E4-3F1E-426D-B647-D0E7CEFF5E31}" presName="hierChild5" presStyleCnt="0"/>
      <dgm:spPr/>
    </dgm:pt>
    <dgm:pt modelId="{2068BD04-81D5-4142-B3A0-FF4FF150B353}" type="pres">
      <dgm:prSet presAssocID="{A88251E8-C365-45CE-ACCA-1F1C8AD01D06}" presName="Name37" presStyleLbl="parChTrans1D2" presStyleIdx="5" presStyleCnt="8"/>
      <dgm:spPr/>
    </dgm:pt>
    <dgm:pt modelId="{EEA4735A-8D27-4981-B247-905050675D75}" type="pres">
      <dgm:prSet presAssocID="{4755E857-53CC-48D0-823F-10864EC430F9}" presName="hierRoot2" presStyleCnt="0">
        <dgm:presLayoutVars>
          <dgm:hierBranch val="init"/>
        </dgm:presLayoutVars>
      </dgm:prSet>
      <dgm:spPr/>
    </dgm:pt>
    <dgm:pt modelId="{586957CC-531A-43DB-8E1E-89CE6014F8AE}" type="pres">
      <dgm:prSet presAssocID="{4755E857-53CC-48D0-823F-10864EC430F9}" presName="rootComposite" presStyleCnt="0"/>
      <dgm:spPr/>
    </dgm:pt>
    <dgm:pt modelId="{56584F13-EAF2-478D-8B4E-A67479414E4F}" type="pres">
      <dgm:prSet presAssocID="{4755E857-53CC-48D0-823F-10864EC430F9}" presName="rootText" presStyleLbl="node2" presStyleIdx="5" presStyleCnt="8" custScaleY="289904" custLinFactX="-100000" custLinFactNeighborX="-152192" custLinFactNeighborY="-3010">
        <dgm:presLayoutVars>
          <dgm:chPref val="3"/>
        </dgm:presLayoutVars>
      </dgm:prSet>
      <dgm:spPr/>
    </dgm:pt>
    <dgm:pt modelId="{B4CA91A5-4C73-40BB-90CC-250C3979CF63}" type="pres">
      <dgm:prSet presAssocID="{4755E857-53CC-48D0-823F-10864EC430F9}" presName="rootConnector" presStyleLbl="node2" presStyleIdx="5" presStyleCnt="8"/>
      <dgm:spPr/>
    </dgm:pt>
    <dgm:pt modelId="{8DFEC6B0-6345-4BC1-8A3D-88FD03F06F84}" type="pres">
      <dgm:prSet presAssocID="{4755E857-53CC-48D0-823F-10864EC430F9}" presName="hierChild4" presStyleCnt="0"/>
      <dgm:spPr/>
    </dgm:pt>
    <dgm:pt modelId="{90EAC63E-01DE-44BB-A0F6-34009504B7FD}" type="pres">
      <dgm:prSet presAssocID="{4755E857-53CC-48D0-823F-10864EC430F9}" presName="hierChild5" presStyleCnt="0"/>
      <dgm:spPr/>
    </dgm:pt>
    <dgm:pt modelId="{7E10C3D8-F444-4DCD-9F6A-E54A1440F9B7}" type="pres">
      <dgm:prSet presAssocID="{01BF4732-308D-4239-9B51-7DEF8EE0EA8A}" presName="Name37" presStyleLbl="parChTrans1D2" presStyleIdx="6" presStyleCnt="8"/>
      <dgm:spPr/>
    </dgm:pt>
    <dgm:pt modelId="{3E4BE14E-4080-4E22-81CF-3C05C482A55F}" type="pres">
      <dgm:prSet presAssocID="{18C7D3BD-8789-43C3-88AA-7F4014E00B19}" presName="hierRoot2" presStyleCnt="0">
        <dgm:presLayoutVars>
          <dgm:hierBranch val="init"/>
        </dgm:presLayoutVars>
      </dgm:prSet>
      <dgm:spPr/>
    </dgm:pt>
    <dgm:pt modelId="{4CCDE666-72A0-41A3-8CE7-EF3BBB66193E}" type="pres">
      <dgm:prSet presAssocID="{18C7D3BD-8789-43C3-88AA-7F4014E00B19}" presName="rootComposite" presStyleCnt="0"/>
      <dgm:spPr/>
    </dgm:pt>
    <dgm:pt modelId="{D9E6D3F4-C7E2-4B1E-9C51-FDA9849B2838}" type="pres">
      <dgm:prSet presAssocID="{18C7D3BD-8789-43C3-88AA-7F4014E00B19}" presName="rootText" presStyleLbl="node2" presStyleIdx="6" presStyleCnt="8" custScaleY="268541" custLinFactNeighborX="-21277" custLinFactNeighborY="7401">
        <dgm:presLayoutVars>
          <dgm:chPref val="3"/>
        </dgm:presLayoutVars>
      </dgm:prSet>
      <dgm:spPr/>
    </dgm:pt>
    <dgm:pt modelId="{2847C569-69E6-42BB-B187-616E040F78B5}" type="pres">
      <dgm:prSet presAssocID="{18C7D3BD-8789-43C3-88AA-7F4014E00B19}" presName="rootConnector" presStyleLbl="node2" presStyleIdx="6" presStyleCnt="8"/>
      <dgm:spPr/>
    </dgm:pt>
    <dgm:pt modelId="{81D1E250-EF89-4CCF-880C-6658C40637A6}" type="pres">
      <dgm:prSet presAssocID="{18C7D3BD-8789-43C3-88AA-7F4014E00B19}" presName="hierChild4" presStyleCnt="0"/>
      <dgm:spPr/>
    </dgm:pt>
    <dgm:pt modelId="{2053A9F1-FEC9-4F73-BFEC-81510A072AD3}" type="pres">
      <dgm:prSet presAssocID="{18C7D3BD-8789-43C3-88AA-7F4014E00B19}" presName="hierChild5" presStyleCnt="0"/>
      <dgm:spPr/>
    </dgm:pt>
    <dgm:pt modelId="{C0C56465-ABF5-4472-8668-35048A84BA49}" type="pres">
      <dgm:prSet presAssocID="{2C146883-7173-4836-A580-5A6C61C7D351}" presName="Name37" presStyleLbl="parChTrans1D2" presStyleIdx="7" presStyleCnt="8"/>
      <dgm:spPr/>
    </dgm:pt>
    <dgm:pt modelId="{C88F8350-6829-43C0-906D-9F1D7AAF7189}" type="pres">
      <dgm:prSet presAssocID="{5BAFB5A9-7C0B-4212-8D9A-80A00C571F17}" presName="hierRoot2" presStyleCnt="0">
        <dgm:presLayoutVars>
          <dgm:hierBranch val="init"/>
        </dgm:presLayoutVars>
      </dgm:prSet>
      <dgm:spPr/>
    </dgm:pt>
    <dgm:pt modelId="{A78CFD14-BB88-4228-8F4B-D2A72F16ECEC}" type="pres">
      <dgm:prSet presAssocID="{5BAFB5A9-7C0B-4212-8D9A-80A00C571F17}" presName="rootComposite" presStyleCnt="0"/>
      <dgm:spPr/>
    </dgm:pt>
    <dgm:pt modelId="{2C5853DE-4099-4B29-84D0-0DFDD1D96B54}" type="pres">
      <dgm:prSet presAssocID="{5BAFB5A9-7C0B-4212-8D9A-80A00C571F17}" presName="rootText" presStyleLbl="node2" presStyleIdx="7" presStyleCnt="8" custScaleX="154958" custScaleY="168012" custLinFactX="-100000" custLinFactY="-100000" custLinFactNeighborX="-135313" custLinFactNeighborY="-128150">
        <dgm:presLayoutVars>
          <dgm:chPref val="3"/>
        </dgm:presLayoutVars>
      </dgm:prSet>
      <dgm:spPr/>
    </dgm:pt>
    <dgm:pt modelId="{8682BCAB-FC32-469A-9C8B-54E38B04F1B9}" type="pres">
      <dgm:prSet presAssocID="{5BAFB5A9-7C0B-4212-8D9A-80A00C571F17}" presName="rootConnector" presStyleLbl="node2" presStyleIdx="7" presStyleCnt="8"/>
      <dgm:spPr/>
    </dgm:pt>
    <dgm:pt modelId="{B444D16F-A4F3-4C10-8A85-F436ED87AA36}" type="pres">
      <dgm:prSet presAssocID="{5BAFB5A9-7C0B-4212-8D9A-80A00C571F17}" presName="hierChild4" presStyleCnt="0"/>
      <dgm:spPr/>
    </dgm:pt>
    <dgm:pt modelId="{AD4E4379-50DF-4C74-952E-583862ADEE48}" type="pres">
      <dgm:prSet presAssocID="{5BAFB5A9-7C0B-4212-8D9A-80A00C571F17}" presName="hierChild5" presStyleCnt="0"/>
      <dgm:spPr/>
    </dgm:pt>
    <dgm:pt modelId="{87081357-A576-4CA3-98C9-3B515DF62159}" type="pres">
      <dgm:prSet presAssocID="{7D22DF22-2DB5-4D12-A59C-B73FEC0684A7}" presName="hierChild3" presStyleCnt="0"/>
      <dgm:spPr/>
    </dgm:pt>
  </dgm:ptLst>
  <dgm:cxnLst>
    <dgm:cxn modelId="{2E8A8C07-9CAA-4639-9896-F609F0CAC95D}" type="presOf" srcId="{376A7110-64F1-4FEC-9F62-1E8F205F5D42}" destId="{FEDFC0F1-302C-4767-A1C7-019459F5E1DB}" srcOrd="0" destOrd="0" presId="urn:microsoft.com/office/officeart/2005/8/layout/orgChart1"/>
    <dgm:cxn modelId="{D4FC2816-6F84-4E47-9E17-F48391997F82}" type="presOf" srcId="{18C7D3BD-8789-43C3-88AA-7F4014E00B19}" destId="{2847C569-69E6-42BB-B187-616E040F78B5}" srcOrd="1" destOrd="0" presId="urn:microsoft.com/office/officeart/2005/8/layout/orgChart1"/>
    <dgm:cxn modelId="{F0B5BF1A-A9BE-489A-9540-5F06EF37A9AA}" srcId="{7D22DF22-2DB5-4D12-A59C-B73FEC0684A7}" destId="{4755E857-53CC-48D0-823F-10864EC430F9}" srcOrd="5" destOrd="0" parTransId="{A88251E8-C365-45CE-ACCA-1F1C8AD01D06}" sibTransId="{E0079B8A-4168-458A-A39C-90547871329A}"/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75FFE524-3D62-437D-B35C-269E5910CAD4}" srcId="{7D22DF22-2DB5-4D12-A59C-B73FEC0684A7}" destId="{D5DE0F81-89CB-4D51-9D26-96427C67757F}" srcOrd="1" destOrd="0" parTransId="{DEFE929D-3527-4D0B-A8CC-BD475537F25E}" sibTransId="{3C825BED-6B5E-4207-9821-D4DE59212B79}"/>
    <dgm:cxn modelId="{2AC6FC28-B3BE-4094-9815-27C8BD92253D}" type="presOf" srcId="{5DF4E5E4-3F1E-426D-B647-D0E7CEFF5E31}" destId="{F47A99B1-E90E-4616-AC81-FC540034DCE8}" srcOrd="0" destOrd="0" presId="urn:microsoft.com/office/officeart/2005/8/layout/orgChart1"/>
    <dgm:cxn modelId="{EC007D32-39FB-44C5-8B71-072F9FDBF5A6}" type="presOf" srcId="{7E9C54A0-980B-48E9-9156-4A115C683E6E}" destId="{610665BE-A593-4331-9414-C1B4D51FF6DA}" srcOrd="0" destOrd="0" presId="urn:microsoft.com/office/officeart/2005/8/layout/orgChart1"/>
    <dgm:cxn modelId="{639DBC40-4A3C-4B37-AB58-0310AC802817}" type="presOf" srcId="{A88251E8-C365-45CE-ACCA-1F1C8AD01D06}" destId="{2068BD04-81D5-4142-B3A0-FF4FF150B353}" srcOrd="0" destOrd="0" presId="urn:microsoft.com/office/officeart/2005/8/layout/orgChart1"/>
    <dgm:cxn modelId="{5287505D-7EBD-4AC3-8E8F-1525FCBE0D61}" type="presOf" srcId="{DEFE929D-3527-4D0B-A8CC-BD475537F25E}" destId="{255B582A-4788-43D4-A0E1-44D0D30FC3B9}" srcOrd="0" destOrd="0" presId="urn:microsoft.com/office/officeart/2005/8/layout/orgChart1"/>
    <dgm:cxn modelId="{0DDE6360-853C-4176-8E88-6085B532EB86}" type="presOf" srcId="{F2D908ED-DE09-4A91-8148-8F6A3C7740F9}" destId="{DEB9C4F5-D78D-47B3-A1AA-F8B9441A76E6}" srcOrd="0" destOrd="0" presId="urn:microsoft.com/office/officeart/2005/8/layout/orgChart1"/>
    <dgm:cxn modelId="{CAE49663-B26E-4527-A3B8-8E6B77AD78AB}" type="presOf" srcId="{D5DE0F81-89CB-4D51-9D26-96427C67757F}" destId="{E1CF6D03-22CE-493D-87D4-DEC020B24186}" srcOrd="1" destOrd="0" presId="urn:microsoft.com/office/officeart/2005/8/layout/orgChart1"/>
    <dgm:cxn modelId="{CA61EF4A-177D-4314-8A01-661E5A56F79F}" srcId="{7D22DF22-2DB5-4D12-A59C-B73FEC0684A7}" destId="{2A892457-2D98-4EF0-BA66-96AECC20911C}" srcOrd="0" destOrd="0" parTransId="{6BB22D7D-4380-4104-80A6-76A5A5F07108}" sibTransId="{143F9BC9-8D6F-4C29-B456-786B76E0A408}"/>
    <dgm:cxn modelId="{C1291C4C-12FB-4C9C-BC26-B96DBD9B5BA9}" type="presOf" srcId="{7D22DF22-2DB5-4D12-A59C-B73FEC0684A7}" destId="{F323F7F1-CE6C-4A6A-95B4-39FB20DB238C}" srcOrd="1" destOrd="0" presId="urn:microsoft.com/office/officeart/2005/8/layout/orgChart1"/>
    <dgm:cxn modelId="{DEA5456D-BB8D-4D39-8F77-4956A0351001}" srcId="{7D22DF22-2DB5-4D12-A59C-B73FEC0684A7}" destId="{18C7D3BD-8789-43C3-88AA-7F4014E00B19}" srcOrd="6" destOrd="0" parTransId="{01BF4732-308D-4239-9B51-7DEF8EE0EA8A}" sibTransId="{9B73927A-1E4F-4F88-A5A0-B6F9E424441F}"/>
    <dgm:cxn modelId="{0DEEC974-B093-4060-AA00-31FBB00AE495}" type="presOf" srcId="{5BAFB5A9-7C0B-4212-8D9A-80A00C571F17}" destId="{8682BCAB-FC32-469A-9C8B-54E38B04F1B9}" srcOrd="1" destOrd="0" presId="urn:microsoft.com/office/officeart/2005/8/layout/orgChart1"/>
    <dgm:cxn modelId="{1EF99676-7BE5-4062-A6B0-D17CA869CFA5}" srcId="{7D22DF22-2DB5-4D12-A59C-B73FEC0684A7}" destId="{5DF4E5E4-3F1E-426D-B647-D0E7CEFF5E31}" srcOrd="4" destOrd="0" parTransId="{F2D908ED-DE09-4A91-8148-8F6A3C7740F9}" sibTransId="{8A5C926E-B6FA-4701-88D2-73CF67AB37E9}"/>
    <dgm:cxn modelId="{F0650977-8407-4DC8-8DA7-AEBE4E4CA1C8}" type="presOf" srcId="{EE262332-DB9B-4842-843A-E2C8C040C346}" destId="{024EECAA-9668-4E15-9A15-C314FEE392F3}" srcOrd="0" destOrd="0" presId="urn:microsoft.com/office/officeart/2005/8/layout/orgChart1"/>
    <dgm:cxn modelId="{E5968777-965C-42F2-8BA6-9705F5EBB6DF}" type="presOf" srcId="{376A7110-64F1-4FEC-9F62-1E8F205F5D42}" destId="{5247E841-F699-462B-9DB6-258FE2587CE3}" srcOrd="1" destOrd="0" presId="urn:microsoft.com/office/officeart/2005/8/layout/orgChart1"/>
    <dgm:cxn modelId="{B2BFBE78-8F96-4D86-9066-A7E653C6D526}" type="presOf" srcId="{2A892457-2D98-4EF0-BA66-96AECC20911C}" destId="{99CF0B10-85DD-4E40-84A7-99ED91FD9AD3}" srcOrd="1" destOrd="0" presId="urn:microsoft.com/office/officeart/2005/8/layout/orgChart1"/>
    <dgm:cxn modelId="{BA3D1B5A-762D-4E66-A19F-AA56AAB92A2A}" type="presOf" srcId="{4755E857-53CC-48D0-823F-10864EC430F9}" destId="{56584F13-EAF2-478D-8B4E-A67479414E4F}" srcOrd="0" destOrd="0" presId="urn:microsoft.com/office/officeart/2005/8/layout/orgChart1"/>
    <dgm:cxn modelId="{889F4F7C-C2CC-42B2-BAD5-A367B5BAB984}" type="presOf" srcId="{6BB22D7D-4380-4104-80A6-76A5A5F07108}" destId="{F93B7863-473A-4DEF-A1BA-D287E6ECA08D}" srcOrd="0" destOrd="0" presId="urn:microsoft.com/office/officeart/2005/8/layout/orgChart1"/>
    <dgm:cxn modelId="{752E537F-5426-4A86-B29A-86F7D8B51573}" type="presOf" srcId="{4755E857-53CC-48D0-823F-10864EC430F9}" destId="{B4CA91A5-4C73-40BB-90CC-250C3979CF63}" srcOrd="1" destOrd="0" presId="urn:microsoft.com/office/officeart/2005/8/layout/orgChart1"/>
    <dgm:cxn modelId="{FC277081-250C-4235-A958-D978C8865DAE}" type="presOf" srcId="{7D22DF22-2DB5-4D12-A59C-B73FEC0684A7}" destId="{C1B40D84-2141-47AB-8687-C1B0E512AEB2}" srcOrd="0" destOrd="0" presId="urn:microsoft.com/office/officeart/2005/8/layout/orgChart1"/>
    <dgm:cxn modelId="{1231EF86-BB4F-4655-9B07-0E576688B36C}" type="presOf" srcId="{2C146883-7173-4836-A580-5A6C61C7D351}" destId="{C0C56465-ABF5-4472-8668-35048A84BA49}" srcOrd="0" destOrd="0" presId="urn:microsoft.com/office/officeart/2005/8/layout/orgChart1"/>
    <dgm:cxn modelId="{29C77BA2-E99E-4027-AE9C-D4F424538CE6}" type="presOf" srcId="{01BF4732-308D-4239-9B51-7DEF8EE0EA8A}" destId="{7E10C3D8-F444-4DCD-9F6A-E54A1440F9B7}" srcOrd="0" destOrd="0" presId="urn:microsoft.com/office/officeart/2005/8/layout/orgChart1"/>
    <dgm:cxn modelId="{C32327A8-BD94-427F-8050-F70904329F64}" type="presOf" srcId="{4DB747E0-7B85-4B4D-A1E2-F9C8C63CFEEA}" destId="{510D8901-00DF-4DA6-BFB7-A1D3959FAFCE}" srcOrd="0" destOrd="0" presId="urn:microsoft.com/office/officeart/2005/8/layout/orgChart1"/>
    <dgm:cxn modelId="{BFF161AD-262C-4DB8-AE6E-476D39B44B1D}" srcId="{7D22DF22-2DB5-4D12-A59C-B73FEC0684A7}" destId="{EE262332-DB9B-4842-843A-E2C8C040C346}" srcOrd="2" destOrd="0" parTransId="{4DB747E0-7B85-4B4D-A1E2-F9C8C63CFEEA}" sibTransId="{2F3EF948-B140-4B21-B587-572B5A175957}"/>
    <dgm:cxn modelId="{DDA664CC-D573-49CC-8E83-5B8092F74380}" type="presOf" srcId="{2A892457-2D98-4EF0-BA66-96AECC20911C}" destId="{46062CA3-EF50-4ABF-9C5B-AC61B2AEABF4}" srcOrd="0" destOrd="0" presId="urn:microsoft.com/office/officeart/2005/8/layout/orgChart1"/>
    <dgm:cxn modelId="{71A0CFD3-CE33-4DF5-BE99-B17D587A0839}" type="presOf" srcId="{EE262332-DB9B-4842-843A-E2C8C040C346}" destId="{526A031A-7E6F-4C89-8543-1750FEF04505}" srcOrd="1" destOrd="0" presId="urn:microsoft.com/office/officeart/2005/8/layout/orgChart1"/>
    <dgm:cxn modelId="{03867DD7-0119-40C0-9CF5-7C9B3096A008}" srcId="{7D22DF22-2DB5-4D12-A59C-B73FEC0684A7}" destId="{5BAFB5A9-7C0B-4212-8D9A-80A00C571F17}" srcOrd="7" destOrd="0" parTransId="{2C146883-7173-4836-A580-5A6C61C7D351}" sibTransId="{37DAA1AC-C5FF-45A6-953B-268DEBAE210D}"/>
    <dgm:cxn modelId="{BA4416D8-476B-41A3-820C-C705F052167F}" type="presOf" srcId="{5BAFB5A9-7C0B-4212-8D9A-80A00C571F17}" destId="{2C5853DE-4099-4B29-84D0-0DFDD1D96B54}" srcOrd="0" destOrd="0" presId="urn:microsoft.com/office/officeart/2005/8/layout/orgChart1"/>
    <dgm:cxn modelId="{95BE64E4-A599-4C59-B07D-DA1B0EE0B502}" type="presOf" srcId="{18C7D3BD-8789-43C3-88AA-7F4014E00B19}" destId="{D9E6D3F4-C7E2-4B1E-9C51-FDA9849B2838}" srcOrd="0" destOrd="0" presId="urn:microsoft.com/office/officeart/2005/8/layout/orgChart1"/>
    <dgm:cxn modelId="{79A5EEE6-8340-4276-B36C-053E85195723}" type="presOf" srcId="{D5DE0F81-89CB-4D51-9D26-96427C67757F}" destId="{6150D3C1-056C-4B9C-AAC5-F579F2771C4A}" srcOrd="0" destOrd="0" presId="urn:microsoft.com/office/officeart/2005/8/layout/orgChart1"/>
    <dgm:cxn modelId="{184B85E9-19BE-43F8-B799-D85B23D33C0E}" type="presOf" srcId="{5DF4E5E4-3F1E-426D-B647-D0E7CEFF5E31}" destId="{1539FFC1-1E7F-447D-A8D6-52E1CCDEA6F4}" srcOrd="1" destOrd="0" presId="urn:microsoft.com/office/officeart/2005/8/layout/orgChart1"/>
    <dgm:cxn modelId="{38B924EE-3BA4-449D-816A-49894591D163}" type="presOf" srcId="{4D175A34-59B5-4ED8-8184-EC28A9DCD0E7}" destId="{C710A510-1644-4AC5-B951-E5D9E4C2F373}" srcOrd="0" destOrd="0" presId="urn:microsoft.com/office/officeart/2005/8/layout/orgChart1"/>
    <dgm:cxn modelId="{FBF5D5F9-F260-408E-8987-9A2D0C7D3E55}" srcId="{7D22DF22-2DB5-4D12-A59C-B73FEC0684A7}" destId="{376A7110-64F1-4FEC-9F62-1E8F205F5D42}" srcOrd="3" destOrd="0" parTransId="{7E9C54A0-980B-48E9-9156-4A115C683E6E}" sibTransId="{DC532505-46DB-477D-8DE4-13C932794CBB}"/>
    <dgm:cxn modelId="{6AF89BDE-A37C-47F9-A656-9176A5439828}" type="presParOf" srcId="{C710A510-1644-4AC5-B951-E5D9E4C2F373}" destId="{ACBE8C98-4557-451A-A99F-8F08DC572171}" srcOrd="0" destOrd="0" presId="urn:microsoft.com/office/officeart/2005/8/layout/orgChart1"/>
    <dgm:cxn modelId="{769DF195-8ABC-4755-9739-86756BF0CE0F}" type="presParOf" srcId="{ACBE8C98-4557-451A-A99F-8F08DC572171}" destId="{D304B5E2-AC11-423B-8B4B-C5CDCDF3FB79}" srcOrd="0" destOrd="0" presId="urn:microsoft.com/office/officeart/2005/8/layout/orgChart1"/>
    <dgm:cxn modelId="{6E139A8E-0471-459F-9C7E-67C90625C013}" type="presParOf" srcId="{D304B5E2-AC11-423B-8B4B-C5CDCDF3FB79}" destId="{C1B40D84-2141-47AB-8687-C1B0E512AEB2}" srcOrd="0" destOrd="0" presId="urn:microsoft.com/office/officeart/2005/8/layout/orgChart1"/>
    <dgm:cxn modelId="{66E008EA-F1A2-499C-8859-7CB47308D30C}" type="presParOf" srcId="{D304B5E2-AC11-423B-8B4B-C5CDCDF3FB79}" destId="{F323F7F1-CE6C-4A6A-95B4-39FB20DB238C}" srcOrd="1" destOrd="0" presId="urn:microsoft.com/office/officeart/2005/8/layout/orgChart1"/>
    <dgm:cxn modelId="{FA37D910-8927-4BE3-A017-8D54FFF06DB8}" type="presParOf" srcId="{ACBE8C98-4557-451A-A99F-8F08DC572171}" destId="{DF23B85C-440E-4480-BFF1-73D17F8CB39F}" srcOrd="1" destOrd="0" presId="urn:microsoft.com/office/officeart/2005/8/layout/orgChart1"/>
    <dgm:cxn modelId="{EC5E993C-19A8-4FA6-97F5-D3C91BE0E3C7}" type="presParOf" srcId="{DF23B85C-440E-4480-BFF1-73D17F8CB39F}" destId="{F93B7863-473A-4DEF-A1BA-D287E6ECA08D}" srcOrd="0" destOrd="0" presId="urn:microsoft.com/office/officeart/2005/8/layout/orgChart1"/>
    <dgm:cxn modelId="{A72DDA52-A14A-47AD-8C47-626CA0930EEA}" type="presParOf" srcId="{DF23B85C-440E-4480-BFF1-73D17F8CB39F}" destId="{10A02048-4692-42F6-BDA5-AFFBF2E293D0}" srcOrd="1" destOrd="0" presId="urn:microsoft.com/office/officeart/2005/8/layout/orgChart1"/>
    <dgm:cxn modelId="{17114F55-B8D8-4603-8267-4FA071EAE6CF}" type="presParOf" srcId="{10A02048-4692-42F6-BDA5-AFFBF2E293D0}" destId="{958F9550-EB1F-41A7-AD96-6FDBBD74000C}" srcOrd="0" destOrd="0" presId="urn:microsoft.com/office/officeart/2005/8/layout/orgChart1"/>
    <dgm:cxn modelId="{06C8BBBF-C408-4CA7-B2F1-A4F54E3C35D3}" type="presParOf" srcId="{958F9550-EB1F-41A7-AD96-6FDBBD74000C}" destId="{46062CA3-EF50-4ABF-9C5B-AC61B2AEABF4}" srcOrd="0" destOrd="0" presId="urn:microsoft.com/office/officeart/2005/8/layout/orgChart1"/>
    <dgm:cxn modelId="{38979AB3-92C3-470E-AC5D-C0CD77135F76}" type="presParOf" srcId="{958F9550-EB1F-41A7-AD96-6FDBBD74000C}" destId="{99CF0B10-85DD-4E40-84A7-99ED91FD9AD3}" srcOrd="1" destOrd="0" presId="urn:microsoft.com/office/officeart/2005/8/layout/orgChart1"/>
    <dgm:cxn modelId="{12024EB4-D864-42D2-BAA6-EA1A8425D0ED}" type="presParOf" srcId="{10A02048-4692-42F6-BDA5-AFFBF2E293D0}" destId="{BCDD8259-9242-4B94-951B-87B61BC15B89}" srcOrd="1" destOrd="0" presId="urn:microsoft.com/office/officeart/2005/8/layout/orgChart1"/>
    <dgm:cxn modelId="{44726C3B-4D48-4226-9F26-30D5BA448CD1}" type="presParOf" srcId="{10A02048-4692-42F6-BDA5-AFFBF2E293D0}" destId="{829DD672-7FFB-4F22-B2B9-955A06A44BC3}" srcOrd="2" destOrd="0" presId="urn:microsoft.com/office/officeart/2005/8/layout/orgChart1"/>
    <dgm:cxn modelId="{041CAD13-9F98-4274-AC2E-CC2D17AA25C3}" type="presParOf" srcId="{DF23B85C-440E-4480-BFF1-73D17F8CB39F}" destId="{255B582A-4788-43D4-A0E1-44D0D30FC3B9}" srcOrd="2" destOrd="0" presId="urn:microsoft.com/office/officeart/2005/8/layout/orgChart1"/>
    <dgm:cxn modelId="{CB202078-8E0D-44A2-A400-239712912BD9}" type="presParOf" srcId="{DF23B85C-440E-4480-BFF1-73D17F8CB39F}" destId="{5BDDAD91-25A8-4D6D-90BD-25EA58AB08AC}" srcOrd="3" destOrd="0" presId="urn:microsoft.com/office/officeart/2005/8/layout/orgChart1"/>
    <dgm:cxn modelId="{0E922330-EE2A-4AA7-82F4-E44522BD9176}" type="presParOf" srcId="{5BDDAD91-25A8-4D6D-90BD-25EA58AB08AC}" destId="{AEC8B707-12B1-4186-80A9-5261233C8F8F}" srcOrd="0" destOrd="0" presId="urn:microsoft.com/office/officeart/2005/8/layout/orgChart1"/>
    <dgm:cxn modelId="{FBAED3A4-CE0C-4B7D-BB97-EF38E988AFDC}" type="presParOf" srcId="{AEC8B707-12B1-4186-80A9-5261233C8F8F}" destId="{6150D3C1-056C-4B9C-AAC5-F579F2771C4A}" srcOrd="0" destOrd="0" presId="urn:microsoft.com/office/officeart/2005/8/layout/orgChart1"/>
    <dgm:cxn modelId="{FFA631CB-2BE9-4C67-9D57-846C5B497558}" type="presParOf" srcId="{AEC8B707-12B1-4186-80A9-5261233C8F8F}" destId="{E1CF6D03-22CE-493D-87D4-DEC020B24186}" srcOrd="1" destOrd="0" presId="urn:microsoft.com/office/officeart/2005/8/layout/orgChart1"/>
    <dgm:cxn modelId="{19392B4C-D5F6-4F16-A3B8-2D52DC1E3DC3}" type="presParOf" srcId="{5BDDAD91-25A8-4D6D-90BD-25EA58AB08AC}" destId="{9215E5E0-1D06-4128-B90A-14C01E8010F9}" srcOrd="1" destOrd="0" presId="urn:microsoft.com/office/officeart/2005/8/layout/orgChart1"/>
    <dgm:cxn modelId="{65446F17-04EB-446B-9C22-60CD4FFF0C4A}" type="presParOf" srcId="{5BDDAD91-25A8-4D6D-90BD-25EA58AB08AC}" destId="{2AF2ADBE-BC2F-4765-8FB1-F7CF1E7F3F76}" srcOrd="2" destOrd="0" presId="urn:microsoft.com/office/officeart/2005/8/layout/orgChart1"/>
    <dgm:cxn modelId="{2319E8B2-F0B0-4B32-B2B0-18FCC443CB56}" type="presParOf" srcId="{DF23B85C-440E-4480-BFF1-73D17F8CB39F}" destId="{510D8901-00DF-4DA6-BFB7-A1D3959FAFCE}" srcOrd="4" destOrd="0" presId="urn:microsoft.com/office/officeart/2005/8/layout/orgChart1"/>
    <dgm:cxn modelId="{10F7D31F-1ED2-4BE0-92C7-03F715366EDE}" type="presParOf" srcId="{DF23B85C-440E-4480-BFF1-73D17F8CB39F}" destId="{762B588D-92FF-4D8E-8D36-1AE26CEA474C}" srcOrd="5" destOrd="0" presId="urn:microsoft.com/office/officeart/2005/8/layout/orgChart1"/>
    <dgm:cxn modelId="{4A9464E5-5CE4-40DF-BD70-D06F0D158579}" type="presParOf" srcId="{762B588D-92FF-4D8E-8D36-1AE26CEA474C}" destId="{F2900E4E-E2E3-4F01-957B-08F98ACDE945}" srcOrd="0" destOrd="0" presId="urn:microsoft.com/office/officeart/2005/8/layout/orgChart1"/>
    <dgm:cxn modelId="{4920229D-8878-4DD1-8643-4556DE01B550}" type="presParOf" srcId="{F2900E4E-E2E3-4F01-957B-08F98ACDE945}" destId="{024EECAA-9668-4E15-9A15-C314FEE392F3}" srcOrd="0" destOrd="0" presId="urn:microsoft.com/office/officeart/2005/8/layout/orgChart1"/>
    <dgm:cxn modelId="{FB60E7D1-CE65-4F25-B485-AADB70D6146A}" type="presParOf" srcId="{F2900E4E-E2E3-4F01-957B-08F98ACDE945}" destId="{526A031A-7E6F-4C89-8543-1750FEF04505}" srcOrd="1" destOrd="0" presId="urn:microsoft.com/office/officeart/2005/8/layout/orgChart1"/>
    <dgm:cxn modelId="{B86AA2D9-5F0F-4C57-8F81-2AEF362CBCF2}" type="presParOf" srcId="{762B588D-92FF-4D8E-8D36-1AE26CEA474C}" destId="{B7BD7773-E884-4DAF-88E8-796BE283FCA6}" srcOrd="1" destOrd="0" presId="urn:microsoft.com/office/officeart/2005/8/layout/orgChart1"/>
    <dgm:cxn modelId="{B1D2CFB0-30B6-4D17-8436-4FB7B94BD49F}" type="presParOf" srcId="{762B588D-92FF-4D8E-8D36-1AE26CEA474C}" destId="{D3218E10-CB00-4AEA-8FD6-F73592555221}" srcOrd="2" destOrd="0" presId="urn:microsoft.com/office/officeart/2005/8/layout/orgChart1"/>
    <dgm:cxn modelId="{E8710BDA-2606-49F5-94A3-0B77CAA8F469}" type="presParOf" srcId="{DF23B85C-440E-4480-BFF1-73D17F8CB39F}" destId="{610665BE-A593-4331-9414-C1B4D51FF6DA}" srcOrd="6" destOrd="0" presId="urn:microsoft.com/office/officeart/2005/8/layout/orgChart1"/>
    <dgm:cxn modelId="{FC47CA61-5B4F-4165-A461-ED75583024B8}" type="presParOf" srcId="{DF23B85C-440E-4480-BFF1-73D17F8CB39F}" destId="{1D557E31-8157-4271-9046-A374A1F642A7}" srcOrd="7" destOrd="0" presId="urn:microsoft.com/office/officeart/2005/8/layout/orgChart1"/>
    <dgm:cxn modelId="{BBEB1EDC-6683-4191-9B17-BF093E14301C}" type="presParOf" srcId="{1D557E31-8157-4271-9046-A374A1F642A7}" destId="{3C8FA5D4-C080-4081-9D1C-D4572908E07A}" srcOrd="0" destOrd="0" presId="urn:microsoft.com/office/officeart/2005/8/layout/orgChart1"/>
    <dgm:cxn modelId="{7F9355E6-3114-4AE7-B8A7-5A9B785A190D}" type="presParOf" srcId="{3C8FA5D4-C080-4081-9D1C-D4572908E07A}" destId="{FEDFC0F1-302C-4767-A1C7-019459F5E1DB}" srcOrd="0" destOrd="0" presId="urn:microsoft.com/office/officeart/2005/8/layout/orgChart1"/>
    <dgm:cxn modelId="{B0F7EA12-AD7B-442E-8725-A563D072A46C}" type="presParOf" srcId="{3C8FA5D4-C080-4081-9D1C-D4572908E07A}" destId="{5247E841-F699-462B-9DB6-258FE2587CE3}" srcOrd="1" destOrd="0" presId="urn:microsoft.com/office/officeart/2005/8/layout/orgChart1"/>
    <dgm:cxn modelId="{30712249-B5A9-4529-8974-F475560A0475}" type="presParOf" srcId="{1D557E31-8157-4271-9046-A374A1F642A7}" destId="{EFB695C4-FC48-449A-8C00-6ECA1908D2C2}" srcOrd="1" destOrd="0" presId="urn:microsoft.com/office/officeart/2005/8/layout/orgChart1"/>
    <dgm:cxn modelId="{D1BE0B9A-4E71-4DDE-9A08-B0887BEF7C9E}" type="presParOf" srcId="{1D557E31-8157-4271-9046-A374A1F642A7}" destId="{1E88F80B-07A0-40C3-91FB-8BA3D972F0CB}" srcOrd="2" destOrd="0" presId="urn:microsoft.com/office/officeart/2005/8/layout/orgChart1"/>
    <dgm:cxn modelId="{68123C51-9AA1-43C8-81CC-403BFC202311}" type="presParOf" srcId="{DF23B85C-440E-4480-BFF1-73D17F8CB39F}" destId="{DEB9C4F5-D78D-47B3-A1AA-F8B9441A76E6}" srcOrd="8" destOrd="0" presId="urn:microsoft.com/office/officeart/2005/8/layout/orgChart1"/>
    <dgm:cxn modelId="{973C64F5-A4C3-4C27-A49C-6903F404D54C}" type="presParOf" srcId="{DF23B85C-440E-4480-BFF1-73D17F8CB39F}" destId="{7397DDF9-C39F-4327-B172-BC0B68F0344E}" srcOrd="9" destOrd="0" presId="urn:microsoft.com/office/officeart/2005/8/layout/orgChart1"/>
    <dgm:cxn modelId="{F56C52A0-4E41-46BB-997F-52B576378060}" type="presParOf" srcId="{7397DDF9-C39F-4327-B172-BC0B68F0344E}" destId="{A28C632E-D8D2-4D22-99EE-A48EF3E7F045}" srcOrd="0" destOrd="0" presId="urn:microsoft.com/office/officeart/2005/8/layout/orgChart1"/>
    <dgm:cxn modelId="{F778CCC1-A005-455E-9BF8-5C2194E6AA1D}" type="presParOf" srcId="{A28C632E-D8D2-4D22-99EE-A48EF3E7F045}" destId="{F47A99B1-E90E-4616-AC81-FC540034DCE8}" srcOrd="0" destOrd="0" presId="urn:microsoft.com/office/officeart/2005/8/layout/orgChart1"/>
    <dgm:cxn modelId="{3E60347F-AD87-4841-812E-4EEC71956A6E}" type="presParOf" srcId="{A28C632E-D8D2-4D22-99EE-A48EF3E7F045}" destId="{1539FFC1-1E7F-447D-A8D6-52E1CCDEA6F4}" srcOrd="1" destOrd="0" presId="urn:microsoft.com/office/officeart/2005/8/layout/orgChart1"/>
    <dgm:cxn modelId="{236AE314-04DE-4148-AB21-7F4262111014}" type="presParOf" srcId="{7397DDF9-C39F-4327-B172-BC0B68F0344E}" destId="{FDD90CF9-86F7-4A65-92A8-27E4BC5F95FD}" srcOrd="1" destOrd="0" presId="urn:microsoft.com/office/officeart/2005/8/layout/orgChart1"/>
    <dgm:cxn modelId="{346DAC95-2B19-4815-AF59-30A5E73CEE70}" type="presParOf" srcId="{7397DDF9-C39F-4327-B172-BC0B68F0344E}" destId="{E36AED65-5A51-4A0E-B18F-C450CBE988DA}" srcOrd="2" destOrd="0" presId="urn:microsoft.com/office/officeart/2005/8/layout/orgChart1"/>
    <dgm:cxn modelId="{B62E60A1-ADA3-4709-A9C8-7E27CAE8EC6C}" type="presParOf" srcId="{DF23B85C-440E-4480-BFF1-73D17F8CB39F}" destId="{2068BD04-81D5-4142-B3A0-FF4FF150B353}" srcOrd="10" destOrd="0" presId="urn:microsoft.com/office/officeart/2005/8/layout/orgChart1"/>
    <dgm:cxn modelId="{3844D05C-7EA7-4C90-9CD1-41CCA8BFB8C4}" type="presParOf" srcId="{DF23B85C-440E-4480-BFF1-73D17F8CB39F}" destId="{EEA4735A-8D27-4981-B247-905050675D75}" srcOrd="11" destOrd="0" presId="urn:microsoft.com/office/officeart/2005/8/layout/orgChart1"/>
    <dgm:cxn modelId="{774695FF-A67D-4FF1-AAEA-5124352E5FBE}" type="presParOf" srcId="{EEA4735A-8D27-4981-B247-905050675D75}" destId="{586957CC-531A-43DB-8E1E-89CE6014F8AE}" srcOrd="0" destOrd="0" presId="urn:microsoft.com/office/officeart/2005/8/layout/orgChart1"/>
    <dgm:cxn modelId="{DB472676-7321-4E73-9830-CCDD139E4542}" type="presParOf" srcId="{586957CC-531A-43DB-8E1E-89CE6014F8AE}" destId="{56584F13-EAF2-478D-8B4E-A67479414E4F}" srcOrd="0" destOrd="0" presId="urn:microsoft.com/office/officeart/2005/8/layout/orgChart1"/>
    <dgm:cxn modelId="{36DB7889-E0D3-4F7A-B695-0FAE727DD284}" type="presParOf" srcId="{586957CC-531A-43DB-8E1E-89CE6014F8AE}" destId="{B4CA91A5-4C73-40BB-90CC-250C3979CF63}" srcOrd="1" destOrd="0" presId="urn:microsoft.com/office/officeart/2005/8/layout/orgChart1"/>
    <dgm:cxn modelId="{27CA8F58-7C7A-4FC3-B5ED-E14D01D923C1}" type="presParOf" srcId="{EEA4735A-8D27-4981-B247-905050675D75}" destId="{8DFEC6B0-6345-4BC1-8A3D-88FD03F06F84}" srcOrd="1" destOrd="0" presId="urn:microsoft.com/office/officeart/2005/8/layout/orgChart1"/>
    <dgm:cxn modelId="{0764518D-018C-44ED-A100-C3C2B67462A8}" type="presParOf" srcId="{EEA4735A-8D27-4981-B247-905050675D75}" destId="{90EAC63E-01DE-44BB-A0F6-34009504B7FD}" srcOrd="2" destOrd="0" presId="urn:microsoft.com/office/officeart/2005/8/layout/orgChart1"/>
    <dgm:cxn modelId="{01CD29D8-9110-497F-8527-BEDC912FF5F5}" type="presParOf" srcId="{DF23B85C-440E-4480-BFF1-73D17F8CB39F}" destId="{7E10C3D8-F444-4DCD-9F6A-E54A1440F9B7}" srcOrd="12" destOrd="0" presId="urn:microsoft.com/office/officeart/2005/8/layout/orgChart1"/>
    <dgm:cxn modelId="{578E619C-541D-46FF-A64D-CE5B10FAAAFC}" type="presParOf" srcId="{DF23B85C-440E-4480-BFF1-73D17F8CB39F}" destId="{3E4BE14E-4080-4E22-81CF-3C05C482A55F}" srcOrd="13" destOrd="0" presId="urn:microsoft.com/office/officeart/2005/8/layout/orgChart1"/>
    <dgm:cxn modelId="{EFA6D14E-5667-4E61-A80C-52DF1D52DC8D}" type="presParOf" srcId="{3E4BE14E-4080-4E22-81CF-3C05C482A55F}" destId="{4CCDE666-72A0-41A3-8CE7-EF3BBB66193E}" srcOrd="0" destOrd="0" presId="urn:microsoft.com/office/officeart/2005/8/layout/orgChart1"/>
    <dgm:cxn modelId="{85060B35-905E-4475-AA82-F292CA4A62E9}" type="presParOf" srcId="{4CCDE666-72A0-41A3-8CE7-EF3BBB66193E}" destId="{D9E6D3F4-C7E2-4B1E-9C51-FDA9849B2838}" srcOrd="0" destOrd="0" presId="urn:microsoft.com/office/officeart/2005/8/layout/orgChart1"/>
    <dgm:cxn modelId="{5033C2BB-40B9-4120-8EAB-3914A213EA27}" type="presParOf" srcId="{4CCDE666-72A0-41A3-8CE7-EF3BBB66193E}" destId="{2847C569-69E6-42BB-B187-616E040F78B5}" srcOrd="1" destOrd="0" presId="urn:microsoft.com/office/officeart/2005/8/layout/orgChart1"/>
    <dgm:cxn modelId="{92B792EA-FD5B-4FB4-B021-75E50F60B906}" type="presParOf" srcId="{3E4BE14E-4080-4E22-81CF-3C05C482A55F}" destId="{81D1E250-EF89-4CCF-880C-6658C40637A6}" srcOrd="1" destOrd="0" presId="urn:microsoft.com/office/officeart/2005/8/layout/orgChart1"/>
    <dgm:cxn modelId="{3BCBB682-2BE3-4F5B-86CA-E460965B84ED}" type="presParOf" srcId="{3E4BE14E-4080-4E22-81CF-3C05C482A55F}" destId="{2053A9F1-FEC9-4F73-BFEC-81510A072AD3}" srcOrd="2" destOrd="0" presId="urn:microsoft.com/office/officeart/2005/8/layout/orgChart1"/>
    <dgm:cxn modelId="{7485A2D7-15D7-477A-B293-47832323361F}" type="presParOf" srcId="{DF23B85C-440E-4480-BFF1-73D17F8CB39F}" destId="{C0C56465-ABF5-4472-8668-35048A84BA49}" srcOrd="14" destOrd="0" presId="urn:microsoft.com/office/officeart/2005/8/layout/orgChart1"/>
    <dgm:cxn modelId="{125D4D39-7FE0-4233-9DFB-36572445B638}" type="presParOf" srcId="{DF23B85C-440E-4480-BFF1-73D17F8CB39F}" destId="{C88F8350-6829-43C0-906D-9F1D7AAF7189}" srcOrd="15" destOrd="0" presId="urn:microsoft.com/office/officeart/2005/8/layout/orgChart1"/>
    <dgm:cxn modelId="{B68848EC-C61D-4E30-970A-92E8A2D18B35}" type="presParOf" srcId="{C88F8350-6829-43C0-906D-9F1D7AAF7189}" destId="{A78CFD14-BB88-4228-8F4B-D2A72F16ECEC}" srcOrd="0" destOrd="0" presId="urn:microsoft.com/office/officeart/2005/8/layout/orgChart1"/>
    <dgm:cxn modelId="{F66146D2-FF7E-417C-BFBB-718CA247CD9E}" type="presParOf" srcId="{A78CFD14-BB88-4228-8F4B-D2A72F16ECEC}" destId="{2C5853DE-4099-4B29-84D0-0DFDD1D96B54}" srcOrd="0" destOrd="0" presId="urn:microsoft.com/office/officeart/2005/8/layout/orgChart1"/>
    <dgm:cxn modelId="{D5B8B858-BAA6-4F6E-B23E-0F98F20123EB}" type="presParOf" srcId="{A78CFD14-BB88-4228-8F4B-D2A72F16ECEC}" destId="{8682BCAB-FC32-469A-9C8B-54E38B04F1B9}" srcOrd="1" destOrd="0" presId="urn:microsoft.com/office/officeart/2005/8/layout/orgChart1"/>
    <dgm:cxn modelId="{E3BA04F4-3380-4F2A-AC4C-038099F53021}" type="presParOf" srcId="{C88F8350-6829-43C0-906D-9F1D7AAF7189}" destId="{B444D16F-A4F3-4C10-8A85-F436ED87AA36}" srcOrd="1" destOrd="0" presId="urn:microsoft.com/office/officeart/2005/8/layout/orgChart1"/>
    <dgm:cxn modelId="{31451F79-B25E-4D78-B570-33ED9A55122A}" type="presParOf" srcId="{C88F8350-6829-43C0-906D-9F1D7AAF7189}" destId="{AD4E4379-50DF-4C74-952E-583862ADEE48}" srcOrd="2" destOrd="0" presId="urn:microsoft.com/office/officeart/2005/8/layout/orgChart1"/>
    <dgm:cxn modelId="{ECFB28DD-D4BB-4378-886E-44EBC7409131}" type="presParOf" srcId="{ACBE8C98-4557-451A-A99F-8F08DC572171}" destId="{87081357-A576-4CA3-98C9-3B515DF621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1100" b="1" dirty="0">
              <a:solidFill>
                <a:prstClr val="white"/>
              </a:solidFill>
              <a:latin typeface="Calibri"/>
              <a:ea typeface="+mn-ea"/>
              <a:cs typeface="+mn-cs"/>
            </a:rPr>
            <a:t>Direttore Generale</a:t>
          </a:r>
        </a:p>
        <a:p>
          <a:r>
            <a:rPr lang="it-IT" sz="1100" b="1" dirty="0">
              <a:solidFill>
                <a:prstClr val="white"/>
              </a:solidFill>
              <a:latin typeface="Calibri"/>
              <a:ea typeface="+mn-ea"/>
              <a:cs typeface="+mn-cs"/>
            </a:rPr>
            <a:t>Avv.to Francesco Nitti</a:t>
          </a:r>
          <a:endParaRPr lang="it-IT" sz="1100" dirty="0"/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2A892457-2D98-4EF0-BA66-96AECC20911C}">
      <dgm:prSet custT="1"/>
      <dgm:spPr/>
      <dgm:t>
        <a:bodyPr/>
        <a:lstStyle/>
        <a:p>
          <a:r>
            <a:rPr lang="it-IT" sz="1100" b="1" dirty="0"/>
            <a:t>Servizio Gestione Immobiliare</a:t>
          </a:r>
        </a:p>
        <a:p>
          <a:r>
            <a:rPr lang="it-IT" sz="1100" dirty="0"/>
            <a:t>Dott.ssa Cinzia Minarini</a:t>
          </a:r>
        </a:p>
        <a:p>
          <a:endParaRPr lang="it-IT" sz="1100" dirty="0"/>
        </a:p>
        <a:p>
          <a:endParaRPr lang="it-IT" sz="1100" dirty="0"/>
        </a:p>
      </dgm:t>
    </dgm:pt>
    <dgm:pt modelId="{6BB22D7D-4380-4104-80A6-76A5A5F07108}" type="parTrans" cxnId="{CA61EF4A-177D-4314-8A01-661E5A56F79F}">
      <dgm:prSet/>
      <dgm:spPr/>
      <dgm:t>
        <a:bodyPr/>
        <a:lstStyle/>
        <a:p>
          <a:endParaRPr lang="it-IT"/>
        </a:p>
      </dgm:t>
    </dgm:pt>
    <dgm:pt modelId="{143F9BC9-8D6F-4C29-B456-786B76E0A408}" type="sibTrans" cxnId="{CA61EF4A-177D-4314-8A01-661E5A56F79F}">
      <dgm:prSet/>
      <dgm:spPr/>
      <dgm:t>
        <a:bodyPr/>
        <a:lstStyle/>
        <a:p>
          <a:endParaRPr lang="it-IT"/>
        </a:p>
      </dgm:t>
    </dgm:pt>
    <dgm:pt modelId="{D5DE0F81-89CB-4D51-9D26-96427C67757F}">
      <dgm:prSet custT="1"/>
      <dgm:spPr/>
      <dgm:t>
        <a:bodyPr/>
        <a:lstStyle/>
        <a:p>
          <a:r>
            <a:rPr lang="it-IT" sz="1100" b="1" dirty="0"/>
            <a:t>Servizio Tecnico</a:t>
          </a:r>
        </a:p>
        <a:p>
          <a:r>
            <a:rPr lang="it-IT" sz="1100" dirty="0"/>
            <a:t>Ing. Antonio Frighi</a:t>
          </a:r>
        </a:p>
        <a:p>
          <a:endParaRPr lang="it-IT" sz="1100" dirty="0"/>
        </a:p>
        <a:p>
          <a:endParaRPr lang="it-IT" sz="1100" dirty="0"/>
        </a:p>
        <a:p>
          <a:endParaRPr lang="it-IT" sz="1100" dirty="0"/>
        </a:p>
      </dgm:t>
    </dgm:pt>
    <dgm:pt modelId="{DEFE929D-3527-4D0B-A8CC-BD475537F25E}" type="parTrans" cxnId="{75FFE524-3D62-437D-B35C-269E5910CAD4}">
      <dgm:prSet/>
      <dgm:spPr/>
      <dgm:t>
        <a:bodyPr/>
        <a:lstStyle/>
        <a:p>
          <a:endParaRPr lang="it-IT"/>
        </a:p>
      </dgm:t>
    </dgm:pt>
    <dgm:pt modelId="{3C825BED-6B5E-4207-9821-D4DE59212B79}" type="sibTrans" cxnId="{75FFE524-3D62-437D-B35C-269E5910CAD4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100" b="1" dirty="0"/>
            <a:t>Servizio Amministrativo</a:t>
          </a:r>
        </a:p>
        <a:p>
          <a:r>
            <a:rPr lang="it-IT" sz="1100" dirty="0"/>
            <a:t>Ad Interim Avv. Francesco Nitti</a:t>
          </a:r>
        </a:p>
        <a:p>
          <a:endParaRPr lang="it-IT" sz="1100" dirty="0"/>
        </a:p>
        <a:p>
          <a:endParaRPr lang="it-IT" sz="1100" dirty="0"/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4755E857-53CC-48D0-823F-10864EC430F9}">
      <dgm:prSet custT="1"/>
      <dgm:spPr/>
      <dgm:t>
        <a:bodyPr/>
        <a:lstStyle/>
        <a:p>
          <a:r>
            <a:rPr lang="it-IT" sz="1100" b="1" dirty="0"/>
            <a:t>Servizio Affari Generali</a:t>
          </a:r>
        </a:p>
        <a:p>
          <a:r>
            <a:rPr lang="it-IT" sz="1100" dirty="0"/>
            <a:t>Avv. Francesco Nitti</a:t>
          </a:r>
        </a:p>
        <a:p>
          <a:endParaRPr lang="it-IT" sz="1100" dirty="0"/>
        </a:p>
        <a:p>
          <a:endParaRPr lang="it-IT" sz="1100" dirty="0"/>
        </a:p>
        <a:p>
          <a:endParaRPr lang="it-IT" sz="1100" dirty="0"/>
        </a:p>
      </dgm:t>
    </dgm:pt>
    <dgm:pt modelId="{A88251E8-C365-45CE-ACCA-1F1C8AD01D06}" type="parTrans" cxnId="{F0B5BF1A-A9BE-489A-9540-5F06EF37A9AA}">
      <dgm:prSet/>
      <dgm:spPr/>
      <dgm:t>
        <a:bodyPr/>
        <a:lstStyle/>
        <a:p>
          <a:endParaRPr lang="it-IT"/>
        </a:p>
      </dgm:t>
    </dgm:pt>
    <dgm:pt modelId="{E0079B8A-4168-458A-A39C-90547871329A}" type="sibTrans" cxnId="{F0B5BF1A-A9BE-489A-9540-5F06EF37A9AA}">
      <dgm:prSet/>
      <dgm:spPr/>
      <dgm:t>
        <a:bodyPr/>
        <a:lstStyle/>
        <a:p>
          <a:endParaRPr lang="it-IT"/>
        </a:p>
      </dgm:t>
    </dgm:pt>
    <dgm:pt modelId="{C710A510-1644-4AC5-B951-E5D9E4C2F373}" type="pres">
      <dgm:prSet presAssocID="{4D175A34-59B5-4ED8-8184-EC28A9DCD0E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CBE8C98-4557-451A-A99F-8F08DC572171}" type="pres">
      <dgm:prSet presAssocID="{7D22DF22-2DB5-4D12-A59C-B73FEC0684A7}" presName="hierRoot1" presStyleCnt="0">
        <dgm:presLayoutVars>
          <dgm:hierBranch val="init"/>
        </dgm:presLayoutVars>
      </dgm:prSet>
      <dgm:spPr/>
    </dgm:pt>
    <dgm:pt modelId="{D304B5E2-AC11-423B-8B4B-C5CDCDF3FB79}" type="pres">
      <dgm:prSet presAssocID="{7D22DF22-2DB5-4D12-A59C-B73FEC0684A7}" presName="rootComposite1" presStyleCnt="0"/>
      <dgm:spPr/>
    </dgm:pt>
    <dgm:pt modelId="{C1B40D84-2141-47AB-8687-C1B0E512AEB2}" type="pres">
      <dgm:prSet presAssocID="{7D22DF22-2DB5-4D12-A59C-B73FEC0684A7}" presName="rootText1" presStyleLbl="node0" presStyleIdx="0" presStyleCnt="1" custScaleX="78274" custScaleY="93050" custLinFactNeighborX="12978" custLinFactNeighborY="-124">
        <dgm:presLayoutVars>
          <dgm:chPref val="3"/>
        </dgm:presLayoutVars>
      </dgm:prSet>
      <dgm:spPr/>
    </dgm:pt>
    <dgm:pt modelId="{F323F7F1-CE6C-4A6A-95B4-39FB20DB238C}" type="pres">
      <dgm:prSet presAssocID="{7D22DF22-2DB5-4D12-A59C-B73FEC0684A7}" presName="rootConnector1" presStyleLbl="node1" presStyleIdx="0" presStyleCnt="0"/>
      <dgm:spPr/>
    </dgm:pt>
    <dgm:pt modelId="{DF23B85C-440E-4480-BFF1-73D17F8CB39F}" type="pres">
      <dgm:prSet presAssocID="{7D22DF22-2DB5-4D12-A59C-B73FEC0684A7}" presName="hierChild2" presStyleCnt="0"/>
      <dgm:spPr/>
    </dgm:pt>
    <dgm:pt modelId="{F93B7863-473A-4DEF-A1BA-D287E6ECA08D}" type="pres">
      <dgm:prSet presAssocID="{6BB22D7D-4380-4104-80A6-76A5A5F07108}" presName="Name37" presStyleLbl="parChTrans1D2" presStyleIdx="0" presStyleCnt="4"/>
      <dgm:spPr/>
    </dgm:pt>
    <dgm:pt modelId="{10A02048-4692-42F6-BDA5-AFFBF2E293D0}" type="pres">
      <dgm:prSet presAssocID="{2A892457-2D98-4EF0-BA66-96AECC20911C}" presName="hierRoot2" presStyleCnt="0">
        <dgm:presLayoutVars>
          <dgm:hierBranch val="init"/>
        </dgm:presLayoutVars>
      </dgm:prSet>
      <dgm:spPr/>
    </dgm:pt>
    <dgm:pt modelId="{958F9550-EB1F-41A7-AD96-6FDBBD74000C}" type="pres">
      <dgm:prSet presAssocID="{2A892457-2D98-4EF0-BA66-96AECC20911C}" presName="rootComposite" presStyleCnt="0"/>
      <dgm:spPr/>
    </dgm:pt>
    <dgm:pt modelId="{46062CA3-EF50-4ABF-9C5B-AC61B2AEABF4}" type="pres">
      <dgm:prSet presAssocID="{2A892457-2D98-4EF0-BA66-96AECC20911C}" presName="rootText" presStyleLbl="node2" presStyleIdx="0" presStyleCnt="4" custScaleX="71915" custScaleY="178564" custLinFactX="2465" custLinFactNeighborX="100000" custLinFactNeighborY="-3256">
        <dgm:presLayoutVars>
          <dgm:chPref val="3"/>
        </dgm:presLayoutVars>
      </dgm:prSet>
      <dgm:spPr/>
    </dgm:pt>
    <dgm:pt modelId="{99CF0B10-85DD-4E40-84A7-99ED91FD9AD3}" type="pres">
      <dgm:prSet presAssocID="{2A892457-2D98-4EF0-BA66-96AECC20911C}" presName="rootConnector" presStyleLbl="node2" presStyleIdx="0" presStyleCnt="4"/>
      <dgm:spPr/>
    </dgm:pt>
    <dgm:pt modelId="{BCDD8259-9242-4B94-951B-87B61BC15B89}" type="pres">
      <dgm:prSet presAssocID="{2A892457-2D98-4EF0-BA66-96AECC20911C}" presName="hierChild4" presStyleCnt="0"/>
      <dgm:spPr/>
    </dgm:pt>
    <dgm:pt modelId="{829DD672-7FFB-4F22-B2B9-955A06A44BC3}" type="pres">
      <dgm:prSet presAssocID="{2A892457-2D98-4EF0-BA66-96AECC20911C}" presName="hierChild5" presStyleCnt="0"/>
      <dgm:spPr/>
    </dgm:pt>
    <dgm:pt modelId="{255B582A-4788-43D4-A0E1-44D0D30FC3B9}" type="pres">
      <dgm:prSet presAssocID="{DEFE929D-3527-4D0B-A8CC-BD475537F25E}" presName="Name37" presStyleLbl="parChTrans1D2" presStyleIdx="1" presStyleCnt="4"/>
      <dgm:spPr/>
    </dgm:pt>
    <dgm:pt modelId="{5BDDAD91-25A8-4D6D-90BD-25EA58AB08AC}" type="pres">
      <dgm:prSet presAssocID="{D5DE0F81-89CB-4D51-9D26-96427C67757F}" presName="hierRoot2" presStyleCnt="0">
        <dgm:presLayoutVars>
          <dgm:hierBranch val="init"/>
        </dgm:presLayoutVars>
      </dgm:prSet>
      <dgm:spPr/>
    </dgm:pt>
    <dgm:pt modelId="{AEC8B707-12B1-4186-80A9-5261233C8F8F}" type="pres">
      <dgm:prSet presAssocID="{D5DE0F81-89CB-4D51-9D26-96427C67757F}" presName="rootComposite" presStyleCnt="0"/>
      <dgm:spPr/>
    </dgm:pt>
    <dgm:pt modelId="{6150D3C1-056C-4B9C-AAC5-F579F2771C4A}" type="pres">
      <dgm:prSet presAssocID="{D5DE0F81-89CB-4D51-9D26-96427C67757F}" presName="rootText" presStyleLbl="node2" presStyleIdx="1" presStyleCnt="4" custScaleX="69414" custScaleY="178988" custLinFactNeighborX="93891" custLinFactNeighborY="-2762">
        <dgm:presLayoutVars>
          <dgm:chPref val="3"/>
        </dgm:presLayoutVars>
      </dgm:prSet>
      <dgm:spPr/>
    </dgm:pt>
    <dgm:pt modelId="{E1CF6D03-22CE-493D-87D4-DEC020B24186}" type="pres">
      <dgm:prSet presAssocID="{D5DE0F81-89CB-4D51-9D26-96427C67757F}" presName="rootConnector" presStyleLbl="node2" presStyleIdx="1" presStyleCnt="4"/>
      <dgm:spPr/>
    </dgm:pt>
    <dgm:pt modelId="{9215E5E0-1D06-4128-B90A-14C01E8010F9}" type="pres">
      <dgm:prSet presAssocID="{D5DE0F81-89CB-4D51-9D26-96427C67757F}" presName="hierChild4" presStyleCnt="0"/>
      <dgm:spPr/>
    </dgm:pt>
    <dgm:pt modelId="{2AF2ADBE-BC2F-4765-8FB1-F7CF1E7F3F76}" type="pres">
      <dgm:prSet presAssocID="{D5DE0F81-89CB-4D51-9D26-96427C67757F}" presName="hierChild5" presStyleCnt="0"/>
      <dgm:spPr/>
    </dgm:pt>
    <dgm:pt modelId="{510D8901-00DF-4DA6-BFB7-A1D3959FAFCE}" type="pres">
      <dgm:prSet presAssocID="{4DB747E0-7B85-4B4D-A1E2-F9C8C63CFEEA}" presName="Name37" presStyleLbl="parChTrans1D2" presStyleIdx="2" presStyleCnt="4"/>
      <dgm:spPr/>
    </dgm:pt>
    <dgm:pt modelId="{762B588D-92FF-4D8E-8D36-1AE26CEA474C}" type="pres">
      <dgm:prSet presAssocID="{EE262332-DB9B-4842-843A-E2C8C040C346}" presName="hierRoot2" presStyleCnt="0">
        <dgm:presLayoutVars>
          <dgm:hierBranch val="init"/>
        </dgm:presLayoutVars>
      </dgm:prSet>
      <dgm:spPr/>
    </dgm:pt>
    <dgm:pt modelId="{F2900E4E-E2E3-4F01-957B-08F98ACDE945}" type="pres">
      <dgm:prSet presAssocID="{EE262332-DB9B-4842-843A-E2C8C040C346}" presName="rootComposite" presStyleCnt="0"/>
      <dgm:spPr/>
    </dgm:pt>
    <dgm:pt modelId="{024EECAA-9668-4E15-9A15-C314FEE392F3}" type="pres">
      <dgm:prSet presAssocID="{EE262332-DB9B-4842-843A-E2C8C040C346}" presName="rootText" presStyleLbl="node2" presStyleIdx="2" presStyleCnt="4" custScaleX="71279" custScaleY="179452" custLinFactX="8811" custLinFactNeighborX="100000" custLinFactNeighborY="-1124">
        <dgm:presLayoutVars>
          <dgm:chPref val="3"/>
        </dgm:presLayoutVars>
      </dgm:prSet>
      <dgm:spPr/>
    </dgm:pt>
    <dgm:pt modelId="{526A031A-7E6F-4C89-8543-1750FEF04505}" type="pres">
      <dgm:prSet presAssocID="{EE262332-DB9B-4842-843A-E2C8C040C346}" presName="rootConnector" presStyleLbl="node2" presStyleIdx="2" presStyleCnt="4"/>
      <dgm:spPr/>
    </dgm:pt>
    <dgm:pt modelId="{B7BD7773-E884-4DAF-88E8-796BE283FCA6}" type="pres">
      <dgm:prSet presAssocID="{EE262332-DB9B-4842-843A-E2C8C040C346}" presName="hierChild4" presStyleCnt="0"/>
      <dgm:spPr/>
    </dgm:pt>
    <dgm:pt modelId="{D3218E10-CB00-4AEA-8FD6-F73592555221}" type="pres">
      <dgm:prSet presAssocID="{EE262332-DB9B-4842-843A-E2C8C040C346}" presName="hierChild5" presStyleCnt="0"/>
      <dgm:spPr/>
    </dgm:pt>
    <dgm:pt modelId="{2068BD04-81D5-4142-B3A0-FF4FF150B353}" type="pres">
      <dgm:prSet presAssocID="{A88251E8-C365-45CE-ACCA-1F1C8AD01D06}" presName="Name37" presStyleLbl="parChTrans1D2" presStyleIdx="3" presStyleCnt="4"/>
      <dgm:spPr/>
    </dgm:pt>
    <dgm:pt modelId="{EEA4735A-8D27-4981-B247-905050675D75}" type="pres">
      <dgm:prSet presAssocID="{4755E857-53CC-48D0-823F-10864EC430F9}" presName="hierRoot2" presStyleCnt="0">
        <dgm:presLayoutVars>
          <dgm:hierBranch val="init"/>
        </dgm:presLayoutVars>
      </dgm:prSet>
      <dgm:spPr/>
    </dgm:pt>
    <dgm:pt modelId="{586957CC-531A-43DB-8E1E-89CE6014F8AE}" type="pres">
      <dgm:prSet presAssocID="{4755E857-53CC-48D0-823F-10864EC430F9}" presName="rootComposite" presStyleCnt="0"/>
      <dgm:spPr/>
    </dgm:pt>
    <dgm:pt modelId="{56584F13-EAF2-478D-8B4E-A67479414E4F}" type="pres">
      <dgm:prSet presAssocID="{4755E857-53CC-48D0-823F-10864EC430F9}" presName="rootText" presStyleLbl="node2" presStyleIdx="3" presStyleCnt="4" custScaleX="61345" custScaleY="177814" custLinFactX="-100000" custLinFactNeighborX="-152192" custLinFactNeighborY="-3010">
        <dgm:presLayoutVars>
          <dgm:chPref val="3"/>
        </dgm:presLayoutVars>
      </dgm:prSet>
      <dgm:spPr/>
    </dgm:pt>
    <dgm:pt modelId="{B4CA91A5-4C73-40BB-90CC-250C3979CF63}" type="pres">
      <dgm:prSet presAssocID="{4755E857-53CC-48D0-823F-10864EC430F9}" presName="rootConnector" presStyleLbl="node2" presStyleIdx="3" presStyleCnt="4"/>
      <dgm:spPr/>
    </dgm:pt>
    <dgm:pt modelId="{8DFEC6B0-6345-4BC1-8A3D-88FD03F06F84}" type="pres">
      <dgm:prSet presAssocID="{4755E857-53CC-48D0-823F-10864EC430F9}" presName="hierChild4" presStyleCnt="0"/>
      <dgm:spPr/>
    </dgm:pt>
    <dgm:pt modelId="{90EAC63E-01DE-44BB-A0F6-34009504B7FD}" type="pres">
      <dgm:prSet presAssocID="{4755E857-53CC-48D0-823F-10864EC430F9}" presName="hierChild5" presStyleCnt="0"/>
      <dgm:spPr/>
    </dgm:pt>
    <dgm:pt modelId="{87081357-A576-4CA3-98C9-3B515DF62159}" type="pres">
      <dgm:prSet presAssocID="{7D22DF22-2DB5-4D12-A59C-B73FEC0684A7}" presName="hierChild3" presStyleCnt="0"/>
      <dgm:spPr/>
    </dgm:pt>
  </dgm:ptLst>
  <dgm:cxnLst>
    <dgm:cxn modelId="{F0B5BF1A-A9BE-489A-9540-5F06EF37A9AA}" srcId="{7D22DF22-2DB5-4D12-A59C-B73FEC0684A7}" destId="{4755E857-53CC-48D0-823F-10864EC430F9}" srcOrd="3" destOrd="0" parTransId="{A88251E8-C365-45CE-ACCA-1F1C8AD01D06}" sibTransId="{E0079B8A-4168-458A-A39C-90547871329A}"/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75FFE524-3D62-437D-B35C-269E5910CAD4}" srcId="{7D22DF22-2DB5-4D12-A59C-B73FEC0684A7}" destId="{D5DE0F81-89CB-4D51-9D26-96427C67757F}" srcOrd="1" destOrd="0" parTransId="{DEFE929D-3527-4D0B-A8CC-BD475537F25E}" sibTransId="{3C825BED-6B5E-4207-9821-D4DE59212B79}"/>
    <dgm:cxn modelId="{639DBC40-4A3C-4B37-AB58-0310AC802817}" type="presOf" srcId="{A88251E8-C365-45CE-ACCA-1F1C8AD01D06}" destId="{2068BD04-81D5-4142-B3A0-FF4FF150B353}" srcOrd="0" destOrd="0" presId="urn:microsoft.com/office/officeart/2005/8/layout/orgChart1"/>
    <dgm:cxn modelId="{5287505D-7EBD-4AC3-8E8F-1525FCBE0D61}" type="presOf" srcId="{DEFE929D-3527-4D0B-A8CC-BD475537F25E}" destId="{255B582A-4788-43D4-A0E1-44D0D30FC3B9}" srcOrd="0" destOrd="0" presId="urn:microsoft.com/office/officeart/2005/8/layout/orgChart1"/>
    <dgm:cxn modelId="{CAE49663-B26E-4527-A3B8-8E6B77AD78AB}" type="presOf" srcId="{D5DE0F81-89CB-4D51-9D26-96427C67757F}" destId="{E1CF6D03-22CE-493D-87D4-DEC020B24186}" srcOrd="1" destOrd="0" presId="urn:microsoft.com/office/officeart/2005/8/layout/orgChart1"/>
    <dgm:cxn modelId="{CA61EF4A-177D-4314-8A01-661E5A56F79F}" srcId="{7D22DF22-2DB5-4D12-A59C-B73FEC0684A7}" destId="{2A892457-2D98-4EF0-BA66-96AECC20911C}" srcOrd="0" destOrd="0" parTransId="{6BB22D7D-4380-4104-80A6-76A5A5F07108}" sibTransId="{143F9BC9-8D6F-4C29-B456-786B76E0A408}"/>
    <dgm:cxn modelId="{C1291C4C-12FB-4C9C-BC26-B96DBD9B5BA9}" type="presOf" srcId="{7D22DF22-2DB5-4D12-A59C-B73FEC0684A7}" destId="{F323F7F1-CE6C-4A6A-95B4-39FB20DB238C}" srcOrd="1" destOrd="0" presId="urn:microsoft.com/office/officeart/2005/8/layout/orgChart1"/>
    <dgm:cxn modelId="{F0650977-8407-4DC8-8DA7-AEBE4E4CA1C8}" type="presOf" srcId="{EE262332-DB9B-4842-843A-E2C8C040C346}" destId="{024EECAA-9668-4E15-9A15-C314FEE392F3}" srcOrd="0" destOrd="0" presId="urn:microsoft.com/office/officeart/2005/8/layout/orgChart1"/>
    <dgm:cxn modelId="{B2BFBE78-8F96-4D86-9066-A7E653C6D526}" type="presOf" srcId="{2A892457-2D98-4EF0-BA66-96AECC20911C}" destId="{99CF0B10-85DD-4E40-84A7-99ED91FD9AD3}" srcOrd="1" destOrd="0" presId="urn:microsoft.com/office/officeart/2005/8/layout/orgChart1"/>
    <dgm:cxn modelId="{BA3D1B5A-762D-4E66-A19F-AA56AAB92A2A}" type="presOf" srcId="{4755E857-53CC-48D0-823F-10864EC430F9}" destId="{56584F13-EAF2-478D-8B4E-A67479414E4F}" srcOrd="0" destOrd="0" presId="urn:microsoft.com/office/officeart/2005/8/layout/orgChart1"/>
    <dgm:cxn modelId="{889F4F7C-C2CC-42B2-BAD5-A367B5BAB984}" type="presOf" srcId="{6BB22D7D-4380-4104-80A6-76A5A5F07108}" destId="{F93B7863-473A-4DEF-A1BA-D287E6ECA08D}" srcOrd="0" destOrd="0" presId="urn:microsoft.com/office/officeart/2005/8/layout/orgChart1"/>
    <dgm:cxn modelId="{752E537F-5426-4A86-B29A-86F7D8B51573}" type="presOf" srcId="{4755E857-53CC-48D0-823F-10864EC430F9}" destId="{B4CA91A5-4C73-40BB-90CC-250C3979CF63}" srcOrd="1" destOrd="0" presId="urn:microsoft.com/office/officeart/2005/8/layout/orgChart1"/>
    <dgm:cxn modelId="{FC277081-250C-4235-A958-D978C8865DAE}" type="presOf" srcId="{7D22DF22-2DB5-4D12-A59C-B73FEC0684A7}" destId="{C1B40D84-2141-47AB-8687-C1B0E512AEB2}" srcOrd="0" destOrd="0" presId="urn:microsoft.com/office/officeart/2005/8/layout/orgChart1"/>
    <dgm:cxn modelId="{C32327A8-BD94-427F-8050-F70904329F64}" type="presOf" srcId="{4DB747E0-7B85-4B4D-A1E2-F9C8C63CFEEA}" destId="{510D8901-00DF-4DA6-BFB7-A1D3959FAFCE}" srcOrd="0" destOrd="0" presId="urn:microsoft.com/office/officeart/2005/8/layout/orgChart1"/>
    <dgm:cxn modelId="{BFF161AD-262C-4DB8-AE6E-476D39B44B1D}" srcId="{7D22DF22-2DB5-4D12-A59C-B73FEC0684A7}" destId="{EE262332-DB9B-4842-843A-E2C8C040C346}" srcOrd="2" destOrd="0" parTransId="{4DB747E0-7B85-4B4D-A1E2-F9C8C63CFEEA}" sibTransId="{2F3EF948-B140-4B21-B587-572B5A175957}"/>
    <dgm:cxn modelId="{DDA664CC-D573-49CC-8E83-5B8092F74380}" type="presOf" srcId="{2A892457-2D98-4EF0-BA66-96AECC20911C}" destId="{46062CA3-EF50-4ABF-9C5B-AC61B2AEABF4}" srcOrd="0" destOrd="0" presId="urn:microsoft.com/office/officeart/2005/8/layout/orgChart1"/>
    <dgm:cxn modelId="{71A0CFD3-CE33-4DF5-BE99-B17D587A0839}" type="presOf" srcId="{EE262332-DB9B-4842-843A-E2C8C040C346}" destId="{526A031A-7E6F-4C89-8543-1750FEF04505}" srcOrd="1" destOrd="0" presId="urn:microsoft.com/office/officeart/2005/8/layout/orgChart1"/>
    <dgm:cxn modelId="{79A5EEE6-8340-4276-B36C-053E85195723}" type="presOf" srcId="{D5DE0F81-89CB-4D51-9D26-96427C67757F}" destId="{6150D3C1-056C-4B9C-AAC5-F579F2771C4A}" srcOrd="0" destOrd="0" presId="urn:microsoft.com/office/officeart/2005/8/layout/orgChart1"/>
    <dgm:cxn modelId="{38B924EE-3BA4-449D-816A-49894591D163}" type="presOf" srcId="{4D175A34-59B5-4ED8-8184-EC28A9DCD0E7}" destId="{C710A510-1644-4AC5-B951-E5D9E4C2F373}" srcOrd="0" destOrd="0" presId="urn:microsoft.com/office/officeart/2005/8/layout/orgChart1"/>
    <dgm:cxn modelId="{6AF89BDE-A37C-47F9-A656-9176A5439828}" type="presParOf" srcId="{C710A510-1644-4AC5-B951-E5D9E4C2F373}" destId="{ACBE8C98-4557-451A-A99F-8F08DC572171}" srcOrd="0" destOrd="0" presId="urn:microsoft.com/office/officeart/2005/8/layout/orgChart1"/>
    <dgm:cxn modelId="{769DF195-8ABC-4755-9739-86756BF0CE0F}" type="presParOf" srcId="{ACBE8C98-4557-451A-A99F-8F08DC572171}" destId="{D304B5E2-AC11-423B-8B4B-C5CDCDF3FB79}" srcOrd="0" destOrd="0" presId="urn:microsoft.com/office/officeart/2005/8/layout/orgChart1"/>
    <dgm:cxn modelId="{6E139A8E-0471-459F-9C7E-67C90625C013}" type="presParOf" srcId="{D304B5E2-AC11-423B-8B4B-C5CDCDF3FB79}" destId="{C1B40D84-2141-47AB-8687-C1B0E512AEB2}" srcOrd="0" destOrd="0" presId="urn:microsoft.com/office/officeart/2005/8/layout/orgChart1"/>
    <dgm:cxn modelId="{66E008EA-F1A2-499C-8859-7CB47308D30C}" type="presParOf" srcId="{D304B5E2-AC11-423B-8B4B-C5CDCDF3FB79}" destId="{F323F7F1-CE6C-4A6A-95B4-39FB20DB238C}" srcOrd="1" destOrd="0" presId="urn:microsoft.com/office/officeart/2005/8/layout/orgChart1"/>
    <dgm:cxn modelId="{FA37D910-8927-4BE3-A017-8D54FFF06DB8}" type="presParOf" srcId="{ACBE8C98-4557-451A-A99F-8F08DC572171}" destId="{DF23B85C-440E-4480-BFF1-73D17F8CB39F}" srcOrd="1" destOrd="0" presId="urn:microsoft.com/office/officeart/2005/8/layout/orgChart1"/>
    <dgm:cxn modelId="{EC5E993C-19A8-4FA6-97F5-D3C91BE0E3C7}" type="presParOf" srcId="{DF23B85C-440E-4480-BFF1-73D17F8CB39F}" destId="{F93B7863-473A-4DEF-A1BA-D287E6ECA08D}" srcOrd="0" destOrd="0" presId="urn:microsoft.com/office/officeart/2005/8/layout/orgChart1"/>
    <dgm:cxn modelId="{A72DDA52-A14A-47AD-8C47-626CA0930EEA}" type="presParOf" srcId="{DF23B85C-440E-4480-BFF1-73D17F8CB39F}" destId="{10A02048-4692-42F6-BDA5-AFFBF2E293D0}" srcOrd="1" destOrd="0" presId="urn:microsoft.com/office/officeart/2005/8/layout/orgChart1"/>
    <dgm:cxn modelId="{17114F55-B8D8-4603-8267-4FA071EAE6CF}" type="presParOf" srcId="{10A02048-4692-42F6-BDA5-AFFBF2E293D0}" destId="{958F9550-EB1F-41A7-AD96-6FDBBD74000C}" srcOrd="0" destOrd="0" presId="urn:microsoft.com/office/officeart/2005/8/layout/orgChart1"/>
    <dgm:cxn modelId="{06C8BBBF-C408-4CA7-B2F1-A4F54E3C35D3}" type="presParOf" srcId="{958F9550-EB1F-41A7-AD96-6FDBBD74000C}" destId="{46062CA3-EF50-4ABF-9C5B-AC61B2AEABF4}" srcOrd="0" destOrd="0" presId="urn:microsoft.com/office/officeart/2005/8/layout/orgChart1"/>
    <dgm:cxn modelId="{38979AB3-92C3-470E-AC5D-C0CD77135F76}" type="presParOf" srcId="{958F9550-EB1F-41A7-AD96-6FDBBD74000C}" destId="{99CF0B10-85DD-4E40-84A7-99ED91FD9AD3}" srcOrd="1" destOrd="0" presId="urn:microsoft.com/office/officeart/2005/8/layout/orgChart1"/>
    <dgm:cxn modelId="{12024EB4-D864-42D2-BAA6-EA1A8425D0ED}" type="presParOf" srcId="{10A02048-4692-42F6-BDA5-AFFBF2E293D0}" destId="{BCDD8259-9242-4B94-951B-87B61BC15B89}" srcOrd="1" destOrd="0" presId="urn:microsoft.com/office/officeart/2005/8/layout/orgChart1"/>
    <dgm:cxn modelId="{44726C3B-4D48-4226-9F26-30D5BA448CD1}" type="presParOf" srcId="{10A02048-4692-42F6-BDA5-AFFBF2E293D0}" destId="{829DD672-7FFB-4F22-B2B9-955A06A44BC3}" srcOrd="2" destOrd="0" presId="urn:microsoft.com/office/officeart/2005/8/layout/orgChart1"/>
    <dgm:cxn modelId="{041CAD13-9F98-4274-AC2E-CC2D17AA25C3}" type="presParOf" srcId="{DF23B85C-440E-4480-BFF1-73D17F8CB39F}" destId="{255B582A-4788-43D4-A0E1-44D0D30FC3B9}" srcOrd="2" destOrd="0" presId="urn:microsoft.com/office/officeart/2005/8/layout/orgChart1"/>
    <dgm:cxn modelId="{CB202078-8E0D-44A2-A400-239712912BD9}" type="presParOf" srcId="{DF23B85C-440E-4480-BFF1-73D17F8CB39F}" destId="{5BDDAD91-25A8-4D6D-90BD-25EA58AB08AC}" srcOrd="3" destOrd="0" presId="urn:microsoft.com/office/officeart/2005/8/layout/orgChart1"/>
    <dgm:cxn modelId="{0E922330-EE2A-4AA7-82F4-E44522BD9176}" type="presParOf" srcId="{5BDDAD91-25A8-4D6D-90BD-25EA58AB08AC}" destId="{AEC8B707-12B1-4186-80A9-5261233C8F8F}" srcOrd="0" destOrd="0" presId="urn:microsoft.com/office/officeart/2005/8/layout/orgChart1"/>
    <dgm:cxn modelId="{FBAED3A4-CE0C-4B7D-BB97-EF38E988AFDC}" type="presParOf" srcId="{AEC8B707-12B1-4186-80A9-5261233C8F8F}" destId="{6150D3C1-056C-4B9C-AAC5-F579F2771C4A}" srcOrd="0" destOrd="0" presId="urn:microsoft.com/office/officeart/2005/8/layout/orgChart1"/>
    <dgm:cxn modelId="{FFA631CB-2BE9-4C67-9D57-846C5B497558}" type="presParOf" srcId="{AEC8B707-12B1-4186-80A9-5261233C8F8F}" destId="{E1CF6D03-22CE-493D-87D4-DEC020B24186}" srcOrd="1" destOrd="0" presId="urn:microsoft.com/office/officeart/2005/8/layout/orgChart1"/>
    <dgm:cxn modelId="{19392B4C-D5F6-4F16-A3B8-2D52DC1E3DC3}" type="presParOf" srcId="{5BDDAD91-25A8-4D6D-90BD-25EA58AB08AC}" destId="{9215E5E0-1D06-4128-B90A-14C01E8010F9}" srcOrd="1" destOrd="0" presId="urn:microsoft.com/office/officeart/2005/8/layout/orgChart1"/>
    <dgm:cxn modelId="{65446F17-04EB-446B-9C22-60CD4FFF0C4A}" type="presParOf" srcId="{5BDDAD91-25A8-4D6D-90BD-25EA58AB08AC}" destId="{2AF2ADBE-BC2F-4765-8FB1-F7CF1E7F3F76}" srcOrd="2" destOrd="0" presId="urn:microsoft.com/office/officeart/2005/8/layout/orgChart1"/>
    <dgm:cxn modelId="{2319E8B2-F0B0-4B32-B2B0-18FCC443CB56}" type="presParOf" srcId="{DF23B85C-440E-4480-BFF1-73D17F8CB39F}" destId="{510D8901-00DF-4DA6-BFB7-A1D3959FAFCE}" srcOrd="4" destOrd="0" presId="urn:microsoft.com/office/officeart/2005/8/layout/orgChart1"/>
    <dgm:cxn modelId="{10F7D31F-1ED2-4BE0-92C7-03F715366EDE}" type="presParOf" srcId="{DF23B85C-440E-4480-BFF1-73D17F8CB39F}" destId="{762B588D-92FF-4D8E-8D36-1AE26CEA474C}" srcOrd="5" destOrd="0" presId="urn:microsoft.com/office/officeart/2005/8/layout/orgChart1"/>
    <dgm:cxn modelId="{4A9464E5-5CE4-40DF-BD70-D06F0D158579}" type="presParOf" srcId="{762B588D-92FF-4D8E-8D36-1AE26CEA474C}" destId="{F2900E4E-E2E3-4F01-957B-08F98ACDE945}" srcOrd="0" destOrd="0" presId="urn:microsoft.com/office/officeart/2005/8/layout/orgChart1"/>
    <dgm:cxn modelId="{4920229D-8878-4DD1-8643-4556DE01B550}" type="presParOf" srcId="{F2900E4E-E2E3-4F01-957B-08F98ACDE945}" destId="{024EECAA-9668-4E15-9A15-C314FEE392F3}" srcOrd="0" destOrd="0" presId="urn:microsoft.com/office/officeart/2005/8/layout/orgChart1"/>
    <dgm:cxn modelId="{FB60E7D1-CE65-4F25-B485-AADB70D6146A}" type="presParOf" srcId="{F2900E4E-E2E3-4F01-957B-08F98ACDE945}" destId="{526A031A-7E6F-4C89-8543-1750FEF04505}" srcOrd="1" destOrd="0" presId="urn:microsoft.com/office/officeart/2005/8/layout/orgChart1"/>
    <dgm:cxn modelId="{B86AA2D9-5F0F-4C57-8F81-2AEF362CBCF2}" type="presParOf" srcId="{762B588D-92FF-4D8E-8D36-1AE26CEA474C}" destId="{B7BD7773-E884-4DAF-88E8-796BE283FCA6}" srcOrd="1" destOrd="0" presId="urn:microsoft.com/office/officeart/2005/8/layout/orgChart1"/>
    <dgm:cxn modelId="{B1D2CFB0-30B6-4D17-8436-4FB7B94BD49F}" type="presParOf" srcId="{762B588D-92FF-4D8E-8D36-1AE26CEA474C}" destId="{D3218E10-CB00-4AEA-8FD6-F73592555221}" srcOrd="2" destOrd="0" presId="urn:microsoft.com/office/officeart/2005/8/layout/orgChart1"/>
    <dgm:cxn modelId="{B62E60A1-ADA3-4709-A9C8-7E27CAE8EC6C}" type="presParOf" srcId="{DF23B85C-440E-4480-BFF1-73D17F8CB39F}" destId="{2068BD04-81D5-4142-B3A0-FF4FF150B353}" srcOrd="6" destOrd="0" presId="urn:microsoft.com/office/officeart/2005/8/layout/orgChart1"/>
    <dgm:cxn modelId="{3844D05C-7EA7-4C90-9CD1-41CCA8BFB8C4}" type="presParOf" srcId="{DF23B85C-440E-4480-BFF1-73D17F8CB39F}" destId="{EEA4735A-8D27-4981-B247-905050675D75}" srcOrd="7" destOrd="0" presId="urn:microsoft.com/office/officeart/2005/8/layout/orgChart1"/>
    <dgm:cxn modelId="{774695FF-A67D-4FF1-AAEA-5124352E5FBE}" type="presParOf" srcId="{EEA4735A-8D27-4981-B247-905050675D75}" destId="{586957CC-531A-43DB-8E1E-89CE6014F8AE}" srcOrd="0" destOrd="0" presId="urn:microsoft.com/office/officeart/2005/8/layout/orgChart1"/>
    <dgm:cxn modelId="{DB472676-7321-4E73-9830-CCDD139E4542}" type="presParOf" srcId="{586957CC-531A-43DB-8E1E-89CE6014F8AE}" destId="{56584F13-EAF2-478D-8B4E-A67479414E4F}" srcOrd="0" destOrd="0" presId="urn:microsoft.com/office/officeart/2005/8/layout/orgChart1"/>
    <dgm:cxn modelId="{36DB7889-E0D3-4F7A-B695-0FAE727DD284}" type="presParOf" srcId="{586957CC-531A-43DB-8E1E-89CE6014F8AE}" destId="{B4CA91A5-4C73-40BB-90CC-250C3979CF63}" srcOrd="1" destOrd="0" presId="urn:microsoft.com/office/officeart/2005/8/layout/orgChart1"/>
    <dgm:cxn modelId="{27CA8F58-7C7A-4FC3-B5ED-E14D01D923C1}" type="presParOf" srcId="{EEA4735A-8D27-4981-B247-905050675D75}" destId="{8DFEC6B0-6345-4BC1-8A3D-88FD03F06F84}" srcOrd="1" destOrd="0" presId="urn:microsoft.com/office/officeart/2005/8/layout/orgChart1"/>
    <dgm:cxn modelId="{0764518D-018C-44ED-A100-C3C2B67462A8}" type="presParOf" srcId="{EEA4735A-8D27-4981-B247-905050675D75}" destId="{90EAC63E-01DE-44BB-A0F6-34009504B7FD}" srcOrd="2" destOrd="0" presId="urn:microsoft.com/office/officeart/2005/8/layout/orgChart1"/>
    <dgm:cxn modelId="{ECFB28DD-D4BB-4378-886E-44EBC7409131}" type="presParOf" srcId="{ACBE8C98-4557-451A-A99F-8F08DC572171}" destId="{87081357-A576-4CA3-98C9-3B515DF621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/>
      <dgm:spPr/>
      <dgm:t>
        <a:bodyPr/>
        <a:lstStyle/>
        <a:p>
          <a:r>
            <a:rPr lang="it-IT" dirty="0"/>
            <a:t>Dirigente Responsabile </a:t>
          </a:r>
        </a:p>
        <a:p>
          <a:r>
            <a:rPr lang="it-IT" dirty="0"/>
            <a:t>Avv. Francesco Nitti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/>
      <dgm:spPr/>
      <dgm:t>
        <a:bodyPr/>
        <a:lstStyle/>
        <a:p>
          <a:r>
            <a:rPr lang="it-IT" dirty="0"/>
            <a:t>Ufficio Contratti e Organi Sociali</a:t>
          </a:r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2A892457-2D98-4EF0-BA66-96AECC20911C}">
      <dgm:prSet/>
      <dgm:spPr/>
      <dgm:t>
        <a:bodyPr/>
        <a:lstStyle/>
        <a:p>
          <a:r>
            <a:rPr lang="it-IT" dirty="0"/>
            <a:t>Ufficio Servizi Informatici</a:t>
          </a:r>
        </a:p>
      </dgm:t>
    </dgm:pt>
    <dgm:pt modelId="{6BB22D7D-4380-4104-80A6-76A5A5F07108}" type="parTrans" cxnId="{CA61EF4A-177D-4314-8A01-661E5A56F79F}">
      <dgm:prSet/>
      <dgm:spPr/>
      <dgm:t>
        <a:bodyPr/>
        <a:lstStyle/>
        <a:p>
          <a:endParaRPr lang="it-IT"/>
        </a:p>
      </dgm:t>
    </dgm:pt>
    <dgm:pt modelId="{143F9BC9-8D6F-4C29-B456-786B76E0A408}" type="sibTrans" cxnId="{CA61EF4A-177D-4314-8A01-661E5A56F79F}">
      <dgm:prSet/>
      <dgm:spPr/>
      <dgm:t>
        <a:bodyPr/>
        <a:lstStyle/>
        <a:p>
          <a:endParaRPr lang="it-IT"/>
        </a:p>
      </dgm:t>
    </dgm:pt>
    <dgm:pt modelId="{D5DE0F81-89CB-4D51-9D26-96427C67757F}">
      <dgm:prSet/>
      <dgm:spPr/>
      <dgm:t>
        <a:bodyPr/>
        <a:lstStyle/>
        <a:p>
          <a:r>
            <a:rPr lang="it-IT" dirty="0"/>
            <a:t>Ufficio Tributi Assicurazioni</a:t>
          </a:r>
        </a:p>
      </dgm:t>
    </dgm:pt>
    <dgm:pt modelId="{DEFE929D-3527-4D0B-A8CC-BD475537F25E}" type="parTrans" cxnId="{75FFE524-3D62-437D-B35C-269E5910CAD4}">
      <dgm:prSet/>
      <dgm:spPr/>
      <dgm:t>
        <a:bodyPr/>
        <a:lstStyle/>
        <a:p>
          <a:endParaRPr lang="it-IT"/>
        </a:p>
      </dgm:t>
    </dgm:pt>
    <dgm:pt modelId="{3C825BED-6B5E-4207-9821-D4DE59212B79}" type="sibTrans" cxnId="{75FFE524-3D62-437D-B35C-269E5910CAD4}">
      <dgm:prSet/>
      <dgm:spPr/>
      <dgm:t>
        <a:bodyPr/>
        <a:lstStyle/>
        <a:p>
          <a:endParaRPr lang="it-IT"/>
        </a:p>
      </dgm:t>
    </dgm:pt>
    <dgm:pt modelId="{EE262332-DB9B-4842-843A-E2C8C040C346}">
      <dgm:prSet/>
      <dgm:spPr/>
      <dgm:t>
        <a:bodyPr/>
        <a:lstStyle/>
        <a:p>
          <a:r>
            <a:rPr lang="it-IT" dirty="0"/>
            <a:t>Ufficio Servizi Interni</a:t>
          </a:r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F8B83279-E43F-4E25-9274-F3C170C2FA45}">
      <dgm:prSet/>
      <dgm:spPr/>
      <dgm:t>
        <a:bodyPr/>
        <a:lstStyle/>
        <a:p>
          <a:r>
            <a:rPr lang="it-IT" dirty="0"/>
            <a:t>Segreteria di Presidenza e Direzione</a:t>
          </a:r>
        </a:p>
      </dgm:t>
    </dgm:pt>
    <dgm:pt modelId="{9427A8B5-657D-45A5-886B-CF32E858BEA0}" type="parTrans" cxnId="{A59C76C9-8EC9-4A8D-8E93-70D3F04D5955}">
      <dgm:prSet/>
      <dgm:spPr/>
      <dgm:t>
        <a:bodyPr/>
        <a:lstStyle/>
        <a:p>
          <a:endParaRPr lang="it-IT"/>
        </a:p>
      </dgm:t>
    </dgm:pt>
    <dgm:pt modelId="{CF7C036D-550F-41D2-91CF-0A0212F30AD7}" type="sibTrans" cxnId="{A59C76C9-8EC9-4A8D-8E93-70D3F04D5955}">
      <dgm:prSet/>
      <dgm:spPr/>
      <dgm:t>
        <a:bodyPr/>
        <a:lstStyle/>
        <a:p>
          <a:endParaRPr lang="it-IT"/>
        </a:p>
      </dgm:t>
    </dgm:pt>
    <dgm:pt modelId="{106A2CF9-48B2-4357-9846-E1788B298040}">
      <dgm:prSet/>
      <dgm:spPr/>
      <dgm:t>
        <a:bodyPr/>
        <a:lstStyle/>
        <a:p>
          <a:r>
            <a:rPr lang="it-IT" dirty="0"/>
            <a:t>Ufficio Risorse Umane</a:t>
          </a:r>
        </a:p>
      </dgm:t>
    </dgm:pt>
    <dgm:pt modelId="{2080292B-4776-4B34-AA4B-A4CFDA3B3493}" type="sibTrans" cxnId="{4A5D05FC-7518-43D5-8C28-E55D075D475A}">
      <dgm:prSet/>
      <dgm:spPr/>
      <dgm:t>
        <a:bodyPr/>
        <a:lstStyle/>
        <a:p>
          <a:endParaRPr lang="it-IT"/>
        </a:p>
      </dgm:t>
    </dgm:pt>
    <dgm:pt modelId="{C6F93389-963C-46B4-9D58-24F9E448E1AB}" type="parTrans" cxnId="{4A5D05FC-7518-43D5-8C28-E55D075D475A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LinFactNeighborX="6272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4798C042-AD4B-481A-9A42-3839060680CD}" type="pres">
      <dgm:prSet presAssocID="{6BB22D7D-4380-4104-80A6-76A5A5F07108}" presName="Name10" presStyleLbl="parChTrans1D2" presStyleIdx="0" presStyleCnt="6"/>
      <dgm:spPr/>
    </dgm:pt>
    <dgm:pt modelId="{1A976EEA-8ABC-4E07-9666-C8BD422BC182}" type="pres">
      <dgm:prSet presAssocID="{2A892457-2D98-4EF0-BA66-96AECC20911C}" presName="hierRoot2" presStyleCnt="0"/>
      <dgm:spPr/>
    </dgm:pt>
    <dgm:pt modelId="{CF3B64D7-2751-49DF-A4FF-02B7272BC5CC}" type="pres">
      <dgm:prSet presAssocID="{2A892457-2D98-4EF0-BA66-96AECC20911C}" presName="composite2" presStyleCnt="0"/>
      <dgm:spPr/>
    </dgm:pt>
    <dgm:pt modelId="{E89DB48A-4583-4DD9-80E2-79806E475DC7}" type="pres">
      <dgm:prSet presAssocID="{2A892457-2D98-4EF0-BA66-96AECC20911C}" presName="background2" presStyleLbl="node2" presStyleIdx="0" presStyleCnt="6"/>
      <dgm:spPr/>
    </dgm:pt>
    <dgm:pt modelId="{DA185FC9-F4EB-45F8-A2DE-AB1EBB69E7DC}" type="pres">
      <dgm:prSet presAssocID="{2A892457-2D98-4EF0-BA66-96AECC20911C}" presName="text2" presStyleLbl="fgAcc2" presStyleIdx="0" presStyleCnt="6" custScaleX="80361" custLinFactNeighborX="-809" custLinFactNeighborY="-2973">
        <dgm:presLayoutVars>
          <dgm:chPref val="3"/>
        </dgm:presLayoutVars>
      </dgm:prSet>
      <dgm:spPr/>
    </dgm:pt>
    <dgm:pt modelId="{FDFA2ED4-1F8F-49F3-B592-A71A2290BA61}" type="pres">
      <dgm:prSet presAssocID="{2A892457-2D98-4EF0-BA66-96AECC20911C}" presName="hierChild3" presStyleCnt="0"/>
      <dgm:spPr/>
    </dgm:pt>
    <dgm:pt modelId="{7FAE47FB-9F8E-424A-8E53-5489216D3B5F}" type="pres">
      <dgm:prSet presAssocID="{9427A8B5-657D-45A5-886B-CF32E858BEA0}" presName="Name10" presStyleLbl="parChTrans1D2" presStyleIdx="1" presStyleCnt="6"/>
      <dgm:spPr/>
    </dgm:pt>
    <dgm:pt modelId="{F8775218-F524-41BA-A963-8761E16FF906}" type="pres">
      <dgm:prSet presAssocID="{F8B83279-E43F-4E25-9274-F3C170C2FA45}" presName="hierRoot2" presStyleCnt="0"/>
      <dgm:spPr/>
    </dgm:pt>
    <dgm:pt modelId="{5B1C70F0-13C2-42F8-8CDF-700CD54C928D}" type="pres">
      <dgm:prSet presAssocID="{F8B83279-E43F-4E25-9274-F3C170C2FA45}" presName="composite2" presStyleCnt="0"/>
      <dgm:spPr/>
    </dgm:pt>
    <dgm:pt modelId="{797D2592-8F65-461C-A68A-4F8E26FC3927}" type="pres">
      <dgm:prSet presAssocID="{F8B83279-E43F-4E25-9274-F3C170C2FA45}" presName="background2" presStyleLbl="node2" presStyleIdx="1" presStyleCnt="6"/>
      <dgm:spPr/>
    </dgm:pt>
    <dgm:pt modelId="{AEC5D14C-1FA5-4F00-8183-BCE6F000BE06}" type="pres">
      <dgm:prSet presAssocID="{F8B83279-E43F-4E25-9274-F3C170C2FA45}" presName="text2" presStyleLbl="fgAcc2" presStyleIdx="1" presStyleCnt="6" custLinFactNeighborX="262" custLinFactNeighborY="-3704">
        <dgm:presLayoutVars>
          <dgm:chPref val="3"/>
        </dgm:presLayoutVars>
      </dgm:prSet>
      <dgm:spPr/>
    </dgm:pt>
    <dgm:pt modelId="{1D4FE64B-3A5E-43AA-A92E-217E01D5C024}" type="pres">
      <dgm:prSet presAssocID="{F8B83279-E43F-4E25-9274-F3C170C2FA45}" presName="hierChild3" presStyleCnt="0"/>
      <dgm:spPr/>
    </dgm:pt>
    <dgm:pt modelId="{8A11EA19-C9F0-4676-9F5D-EF88BC74A079}" type="pres">
      <dgm:prSet presAssocID="{DEFE929D-3527-4D0B-A8CC-BD475537F25E}" presName="Name10" presStyleLbl="parChTrans1D2" presStyleIdx="2" presStyleCnt="6"/>
      <dgm:spPr/>
    </dgm:pt>
    <dgm:pt modelId="{BDCB63E5-C9E6-4620-BCFE-132F3186137D}" type="pres">
      <dgm:prSet presAssocID="{D5DE0F81-89CB-4D51-9D26-96427C67757F}" presName="hierRoot2" presStyleCnt="0"/>
      <dgm:spPr/>
    </dgm:pt>
    <dgm:pt modelId="{D736A500-C390-40DD-82B8-A0A0A40E1A2A}" type="pres">
      <dgm:prSet presAssocID="{D5DE0F81-89CB-4D51-9D26-96427C67757F}" presName="composite2" presStyleCnt="0"/>
      <dgm:spPr/>
    </dgm:pt>
    <dgm:pt modelId="{656B2A65-B6C0-4BC9-9D1C-4E995FC0AFE1}" type="pres">
      <dgm:prSet presAssocID="{D5DE0F81-89CB-4D51-9D26-96427C67757F}" presName="background2" presStyleLbl="node2" presStyleIdx="2" presStyleCnt="6"/>
      <dgm:spPr/>
    </dgm:pt>
    <dgm:pt modelId="{8026242B-A61B-4982-91B8-564ED97033B4}" type="pres">
      <dgm:prSet presAssocID="{D5DE0F81-89CB-4D51-9D26-96427C67757F}" presName="text2" presStyleLbl="fgAcc2" presStyleIdx="2" presStyleCnt="6" custScaleX="81950" custLinFactNeighborX="-1990" custLinFactNeighborY="-3692">
        <dgm:presLayoutVars>
          <dgm:chPref val="3"/>
        </dgm:presLayoutVars>
      </dgm:prSet>
      <dgm:spPr/>
    </dgm:pt>
    <dgm:pt modelId="{3A3F0E9C-4AD7-42AC-8027-187576379AE2}" type="pres">
      <dgm:prSet presAssocID="{D5DE0F81-89CB-4D51-9D26-96427C67757F}" presName="hierChild3" presStyleCnt="0"/>
      <dgm:spPr/>
    </dgm:pt>
    <dgm:pt modelId="{EA3CB8F5-7901-487F-A274-96B992E60B9F}" type="pres">
      <dgm:prSet presAssocID="{C6F93389-963C-46B4-9D58-24F9E448E1AB}" presName="Name10" presStyleLbl="parChTrans1D2" presStyleIdx="3" presStyleCnt="6"/>
      <dgm:spPr/>
    </dgm:pt>
    <dgm:pt modelId="{ACFE30E9-2678-4E8D-8766-18F7A5914A64}" type="pres">
      <dgm:prSet presAssocID="{106A2CF9-48B2-4357-9846-E1788B298040}" presName="hierRoot2" presStyleCnt="0"/>
      <dgm:spPr/>
    </dgm:pt>
    <dgm:pt modelId="{6CB97830-D5F6-4E28-BBDE-2266B2A0F72D}" type="pres">
      <dgm:prSet presAssocID="{106A2CF9-48B2-4357-9846-E1788B298040}" presName="composite2" presStyleCnt="0"/>
      <dgm:spPr/>
    </dgm:pt>
    <dgm:pt modelId="{009A19D5-E3C5-4613-B661-ADBA357C2406}" type="pres">
      <dgm:prSet presAssocID="{106A2CF9-48B2-4357-9846-E1788B298040}" presName="background2" presStyleLbl="node2" presStyleIdx="3" presStyleCnt="6"/>
      <dgm:spPr/>
    </dgm:pt>
    <dgm:pt modelId="{82EA3EDD-6034-4A97-93B5-9C7A038BE3DB}" type="pres">
      <dgm:prSet presAssocID="{106A2CF9-48B2-4357-9846-E1788B298040}" presName="text2" presStyleLbl="fgAcc2" presStyleIdx="3" presStyleCnt="6" custScaleX="75772" custLinFactNeighborX="-784" custLinFactNeighborY="-2881">
        <dgm:presLayoutVars>
          <dgm:chPref val="3"/>
        </dgm:presLayoutVars>
      </dgm:prSet>
      <dgm:spPr/>
    </dgm:pt>
    <dgm:pt modelId="{D5709E9F-342D-40D6-94D5-00A1868C631E}" type="pres">
      <dgm:prSet presAssocID="{106A2CF9-48B2-4357-9846-E1788B298040}" presName="hierChild3" presStyleCnt="0"/>
      <dgm:spPr/>
    </dgm:pt>
    <dgm:pt modelId="{35C871D3-250C-4723-BA8F-E3C6F7FE47F0}" type="pres">
      <dgm:prSet presAssocID="{4DB747E0-7B85-4B4D-A1E2-F9C8C63CFEEA}" presName="Name10" presStyleLbl="parChTrans1D2" presStyleIdx="4" presStyleCnt="6"/>
      <dgm:spPr/>
    </dgm:pt>
    <dgm:pt modelId="{7DE02877-AFFE-4F7E-8181-85E7175EF69A}" type="pres">
      <dgm:prSet presAssocID="{EE262332-DB9B-4842-843A-E2C8C040C346}" presName="hierRoot2" presStyleCnt="0"/>
      <dgm:spPr/>
    </dgm:pt>
    <dgm:pt modelId="{6B8D36BF-49B9-4197-8FFD-53B78F29706B}" type="pres">
      <dgm:prSet presAssocID="{EE262332-DB9B-4842-843A-E2C8C040C346}" presName="composite2" presStyleCnt="0"/>
      <dgm:spPr/>
    </dgm:pt>
    <dgm:pt modelId="{B4B5C9BA-96E4-4670-888A-33520C9A40FD}" type="pres">
      <dgm:prSet presAssocID="{EE262332-DB9B-4842-843A-E2C8C040C346}" presName="background2" presStyleLbl="node2" presStyleIdx="4" presStyleCnt="6"/>
      <dgm:spPr/>
    </dgm:pt>
    <dgm:pt modelId="{ADC8C035-ACF2-457A-9E1C-6B22756A37CF}" type="pres">
      <dgm:prSet presAssocID="{EE262332-DB9B-4842-843A-E2C8C040C346}" presName="text2" presStyleLbl="fgAcc2" presStyleIdx="4" presStyleCnt="6" custScaleX="66739" custLinFactNeighborX="3357" custLinFactNeighborY="-2934">
        <dgm:presLayoutVars>
          <dgm:chPref val="3"/>
        </dgm:presLayoutVars>
      </dgm:prSet>
      <dgm:spPr/>
    </dgm:pt>
    <dgm:pt modelId="{83396C6B-FD82-4030-BCEA-3F3A25A04E8F}" type="pres">
      <dgm:prSet presAssocID="{EE262332-DB9B-4842-843A-E2C8C040C346}" presName="hierChild3" presStyleCnt="0"/>
      <dgm:spPr/>
    </dgm:pt>
    <dgm:pt modelId="{A9622BAA-60E2-4B57-A2C5-055653559926}" type="pres">
      <dgm:prSet presAssocID="{7E9C54A0-980B-48E9-9156-4A115C683E6E}" presName="Name10" presStyleLbl="parChTrans1D2" presStyleIdx="5" presStyleCnt="6"/>
      <dgm:spPr/>
    </dgm:pt>
    <dgm:pt modelId="{4EE61C9B-780D-4B2C-9214-C96BFEF85971}" type="pres">
      <dgm:prSet presAssocID="{376A7110-64F1-4FEC-9F62-1E8F205F5D42}" presName="hierRoot2" presStyleCnt="0"/>
      <dgm:spPr/>
    </dgm:pt>
    <dgm:pt modelId="{86FA81CB-E325-4B20-9246-61050476655C}" type="pres">
      <dgm:prSet presAssocID="{376A7110-64F1-4FEC-9F62-1E8F205F5D42}" presName="composite2" presStyleCnt="0"/>
      <dgm:spPr/>
    </dgm:pt>
    <dgm:pt modelId="{8EC3190A-9914-4AAF-8E51-F832DB79AB77}" type="pres">
      <dgm:prSet presAssocID="{376A7110-64F1-4FEC-9F62-1E8F205F5D42}" presName="background2" presStyleLbl="node2" presStyleIdx="5" presStyleCnt="6"/>
      <dgm:spPr/>
    </dgm:pt>
    <dgm:pt modelId="{9DE7F7B6-7B81-4CF7-92F7-005CDC7B2130}" type="pres">
      <dgm:prSet presAssocID="{376A7110-64F1-4FEC-9F62-1E8F205F5D42}" presName="text2" presStyleLbl="fgAcc2" presStyleIdx="5" presStyleCnt="6" custScaleX="76132" custLinFactNeighborX="-531" custLinFactNeighborY="-3953">
        <dgm:presLayoutVars>
          <dgm:chPref val="3"/>
        </dgm:presLayoutVars>
      </dgm:prSet>
      <dgm:spPr/>
    </dgm:pt>
    <dgm:pt modelId="{F93A6953-FB75-4E39-99B6-FDC535AD77AF}" type="pres">
      <dgm:prSet presAssocID="{376A7110-64F1-4FEC-9F62-1E8F205F5D42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75FFE524-3D62-437D-B35C-269E5910CAD4}" srcId="{7D22DF22-2DB5-4D12-A59C-B73FEC0684A7}" destId="{D5DE0F81-89CB-4D51-9D26-96427C67757F}" srcOrd="2" destOrd="0" parTransId="{DEFE929D-3527-4D0B-A8CC-BD475537F25E}" sibTransId="{3C825BED-6B5E-4207-9821-D4DE59212B79}"/>
    <dgm:cxn modelId="{46933C31-455C-4996-ACAF-34E96E825C74}" type="presOf" srcId="{7E9C54A0-980B-48E9-9156-4A115C683E6E}" destId="{A9622BAA-60E2-4B57-A2C5-055653559926}" srcOrd="0" destOrd="0" presId="urn:microsoft.com/office/officeart/2005/8/layout/hierarchy1"/>
    <dgm:cxn modelId="{857A3434-A34F-402A-91DF-47546C7D89B9}" type="presOf" srcId="{4DB747E0-7B85-4B4D-A1E2-F9C8C63CFEEA}" destId="{35C871D3-250C-4723-BA8F-E3C6F7FE47F0}" srcOrd="0" destOrd="0" presId="urn:microsoft.com/office/officeart/2005/8/layout/hierarchy1"/>
    <dgm:cxn modelId="{F72AFF42-C78C-43C6-BB10-5F1F20FB6744}" type="presOf" srcId="{C6F93389-963C-46B4-9D58-24F9E448E1AB}" destId="{EA3CB8F5-7901-487F-A274-96B992E60B9F}" srcOrd="0" destOrd="0" presId="urn:microsoft.com/office/officeart/2005/8/layout/hierarchy1"/>
    <dgm:cxn modelId="{AFD7EF46-97FC-4761-8002-6A866CECE5B0}" type="presOf" srcId="{376A7110-64F1-4FEC-9F62-1E8F205F5D42}" destId="{9DE7F7B6-7B81-4CF7-92F7-005CDC7B2130}" srcOrd="0" destOrd="0" presId="urn:microsoft.com/office/officeart/2005/8/layout/hierarchy1"/>
    <dgm:cxn modelId="{CA61EF4A-177D-4314-8A01-661E5A56F79F}" srcId="{7D22DF22-2DB5-4D12-A59C-B73FEC0684A7}" destId="{2A892457-2D98-4EF0-BA66-96AECC20911C}" srcOrd="0" destOrd="0" parTransId="{6BB22D7D-4380-4104-80A6-76A5A5F07108}" sibTransId="{143F9BC9-8D6F-4C29-B456-786B76E0A408}"/>
    <dgm:cxn modelId="{701C5C51-3E93-42CB-85A2-3DC9E292A1F6}" type="presOf" srcId="{DEFE929D-3527-4D0B-A8CC-BD475537F25E}" destId="{8A11EA19-C9F0-4676-9F5D-EF88BC74A079}" srcOrd="0" destOrd="0" presId="urn:microsoft.com/office/officeart/2005/8/layout/hierarchy1"/>
    <dgm:cxn modelId="{1DAA7256-DDF8-41BA-9276-1420C178FDFA}" type="presOf" srcId="{7D22DF22-2DB5-4D12-A59C-B73FEC0684A7}" destId="{A4874701-9E70-48E0-B808-718E15740CA7}" srcOrd="0" destOrd="0" presId="urn:microsoft.com/office/officeart/2005/8/layout/hierarchy1"/>
    <dgm:cxn modelId="{52ED2EAA-378B-4DC1-A6FB-407AA79155D0}" type="presOf" srcId="{4D175A34-59B5-4ED8-8184-EC28A9DCD0E7}" destId="{BBEA04D8-CB2A-46AB-869C-AB637C193ACE}" srcOrd="0" destOrd="0" presId="urn:microsoft.com/office/officeart/2005/8/layout/hierarchy1"/>
    <dgm:cxn modelId="{BFF161AD-262C-4DB8-AE6E-476D39B44B1D}" srcId="{7D22DF22-2DB5-4D12-A59C-B73FEC0684A7}" destId="{EE262332-DB9B-4842-843A-E2C8C040C346}" srcOrd="4" destOrd="0" parTransId="{4DB747E0-7B85-4B4D-A1E2-F9C8C63CFEEA}" sibTransId="{2F3EF948-B140-4B21-B587-572B5A175957}"/>
    <dgm:cxn modelId="{A59C76C9-8EC9-4A8D-8E93-70D3F04D5955}" srcId="{7D22DF22-2DB5-4D12-A59C-B73FEC0684A7}" destId="{F8B83279-E43F-4E25-9274-F3C170C2FA45}" srcOrd="1" destOrd="0" parTransId="{9427A8B5-657D-45A5-886B-CF32E858BEA0}" sibTransId="{CF7C036D-550F-41D2-91CF-0A0212F30AD7}"/>
    <dgm:cxn modelId="{115BA8CA-5FF1-424F-B503-451D2D571D1A}" type="presOf" srcId="{6BB22D7D-4380-4104-80A6-76A5A5F07108}" destId="{4798C042-AD4B-481A-9A42-3839060680CD}" srcOrd="0" destOrd="0" presId="urn:microsoft.com/office/officeart/2005/8/layout/hierarchy1"/>
    <dgm:cxn modelId="{DA78CECF-C9E3-43A8-9C22-9C820E63D051}" type="presOf" srcId="{2A892457-2D98-4EF0-BA66-96AECC20911C}" destId="{DA185FC9-F4EB-45F8-A2DE-AB1EBB69E7DC}" srcOrd="0" destOrd="0" presId="urn:microsoft.com/office/officeart/2005/8/layout/hierarchy1"/>
    <dgm:cxn modelId="{D96674D5-279D-472D-A1D4-9E2ED1762205}" type="presOf" srcId="{D5DE0F81-89CB-4D51-9D26-96427C67757F}" destId="{8026242B-A61B-4982-91B8-564ED97033B4}" srcOrd="0" destOrd="0" presId="urn:microsoft.com/office/officeart/2005/8/layout/hierarchy1"/>
    <dgm:cxn modelId="{A3A700E1-BFF6-4796-99B0-7A4BF99D52AC}" type="presOf" srcId="{EE262332-DB9B-4842-843A-E2C8C040C346}" destId="{ADC8C035-ACF2-457A-9E1C-6B22756A37CF}" srcOrd="0" destOrd="0" presId="urn:microsoft.com/office/officeart/2005/8/layout/hierarchy1"/>
    <dgm:cxn modelId="{CB5217F6-533E-40E0-B70F-4276D254E0DF}" type="presOf" srcId="{106A2CF9-48B2-4357-9846-E1788B298040}" destId="{82EA3EDD-6034-4A97-93B5-9C7A038BE3DB}" srcOrd="0" destOrd="0" presId="urn:microsoft.com/office/officeart/2005/8/layout/hierarchy1"/>
    <dgm:cxn modelId="{F5FF44F7-EC3E-4DD6-8E3B-A97C86B28EA6}" type="presOf" srcId="{F8B83279-E43F-4E25-9274-F3C170C2FA45}" destId="{AEC5D14C-1FA5-4F00-8183-BCE6F000BE06}" srcOrd="0" destOrd="0" presId="urn:microsoft.com/office/officeart/2005/8/layout/hierarchy1"/>
    <dgm:cxn modelId="{FBF5D5F9-F260-408E-8987-9A2D0C7D3E55}" srcId="{7D22DF22-2DB5-4D12-A59C-B73FEC0684A7}" destId="{376A7110-64F1-4FEC-9F62-1E8F205F5D42}" srcOrd="5" destOrd="0" parTransId="{7E9C54A0-980B-48E9-9156-4A115C683E6E}" sibTransId="{DC532505-46DB-477D-8DE4-13C932794CBB}"/>
    <dgm:cxn modelId="{9DE895FA-7465-4241-8576-75A31B1B6335}" type="presOf" srcId="{9427A8B5-657D-45A5-886B-CF32E858BEA0}" destId="{7FAE47FB-9F8E-424A-8E53-5489216D3B5F}" srcOrd="0" destOrd="0" presId="urn:microsoft.com/office/officeart/2005/8/layout/hierarchy1"/>
    <dgm:cxn modelId="{4A5D05FC-7518-43D5-8C28-E55D075D475A}" srcId="{7D22DF22-2DB5-4D12-A59C-B73FEC0684A7}" destId="{106A2CF9-48B2-4357-9846-E1788B298040}" srcOrd="3" destOrd="0" parTransId="{C6F93389-963C-46B4-9D58-24F9E448E1AB}" sibTransId="{2080292B-4776-4B34-AA4B-A4CFDA3B3493}"/>
    <dgm:cxn modelId="{CFE3ABB4-0096-4120-A3A8-292706324630}" type="presParOf" srcId="{BBEA04D8-CB2A-46AB-869C-AB637C193ACE}" destId="{58DC6102-38C6-437D-94B8-2B12E27BB7B6}" srcOrd="0" destOrd="0" presId="urn:microsoft.com/office/officeart/2005/8/layout/hierarchy1"/>
    <dgm:cxn modelId="{E8B10BFB-9322-4EDA-92A7-9316EF346030}" type="presParOf" srcId="{58DC6102-38C6-437D-94B8-2B12E27BB7B6}" destId="{89D117FD-A477-4050-97B6-152F46C626D9}" srcOrd="0" destOrd="0" presId="urn:microsoft.com/office/officeart/2005/8/layout/hierarchy1"/>
    <dgm:cxn modelId="{72A167B3-E032-43ED-A494-A001B501F765}" type="presParOf" srcId="{89D117FD-A477-4050-97B6-152F46C626D9}" destId="{A289AE6D-063A-479D-8A78-C2130018128A}" srcOrd="0" destOrd="0" presId="urn:microsoft.com/office/officeart/2005/8/layout/hierarchy1"/>
    <dgm:cxn modelId="{30A3B103-46E4-4E19-83C2-27B2899A831A}" type="presParOf" srcId="{89D117FD-A477-4050-97B6-152F46C626D9}" destId="{A4874701-9E70-48E0-B808-718E15740CA7}" srcOrd="1" destOrd="0" presId="urn:microsoft.com/office/officeart/2005/8/layout/hierarchy1"/>
    <dgm:cxn modelId="{71EA45F4-0514-4801-A4A3-D49ABA5AA2B7}" type="presParOf" srcId="{58DC6102-38C6-437D-94B8-2B12E27BB7B6}" destId="{A5AF22BD-6892-4DC6-99F9-82D476ECE171}" srcOrd="1" destOrd="0" presId="urn:microsoft.com/office/officeart/2005/8/layout/hierarchy1"/>
    <dgm:cxn modelId="{72B55791-08B3-4537-8590-C896D462E690}" type="presParOf" srcId="{A5AF22BD-6892-4DC6-99F9-82D476ECE171}" destId="{4798C042-AD4B-481A-9A42-3839060680CD}" srcOrd="0" destOrd="0" presId="urn:microsoft.com/office/officeart/2005/8/layout/hierarchy1"/>
    <dgm:cxn modelId="{D15759A4-32FD-437E-A5E9-D648566E1747}" type="presParOf" srcId="{A5AF22BD-6892-4DC6-99F9-82D476ECE171}" destId="{1A976EEA-8ABC-4E07-9666-C8BD422BC182}" srcOrd="1" destOrd="0" presId="urn:microsoft.com/office/officeart/2005/8/layout/hierarchy1"/>
    <dgm:cxn modelId="{55A1AAC4-DFCC-47F4-B8FB-5A8933C54F95}" type="presParOf" srcId="{1A976EEA-8ABC-4E07-9666-C8BD422BC182}" destId="{CF3B64D7-2751-49DF-A4FF-02B7272BC5CC}" srcOrd="0" destOrd="0" presId="urn:microsoft.com/office/officeart/2005/8/layout/hierarchy1"/>
    <dgm:cxn modelId="{7238A502-F795-4ECE-B268-F89D9E92F29A}" type="presParOf" srcId="{CF3B64D7-2751-49DF-A4FF-02B7272BC5CC}" destId="{E89DB48A-4583-4DD9-80E2-79806E475DC7}" srcOrd="0" destOrd="0" presId="urn:microsoft.com/office/officeart/2005/8/layout/hierarchy1"/>
    <dgm:cxn modelId="{7D38F526-9CBC-4E2B-AAC1-037A7F08420D}" type="presParOf" srcId="{CF3B64D7-2751-49DF-A4FF-02B7272BC5CC}" destId="{DA185FC9-F4EB-45F8-A2DE-AB1EBB69E7DC}" srcOrd="1" destOrd="0" presId="urn:microsoft.com/office/officeart/2005/8/layout/hierarchy1"/>
    <dgm:cxn modelId="{3B158656-BDFA-4728-8F4E-A60EC7335710}" type="presParOf" srcId="{1A976EEA-8ABC-4E07-9666-C8BD422BC182}" destId="{FDFA2ED4-1F8F-49F3-B592-A71A2290BA61}" srcOrd="1" destOrd="0" presId="urn:microsoft.com/office/officeart/2005/8/layout/hierarchy1"/>
    <dgm:cxn modelId="{423B8C85-6DB5-4CDE-B427-82D2B678316D}" type="presParOf" srcId="{A5AF22BD-6892-4DC6-99F9-82D476ECE171}" destId="{7FAE47FB-9F8E-424A-8E53-5489216D3B5F}" srcOrd="2" destOrd="0" presId="urn:microsoft.com/office/officeart/2005/8/layout/hierarchy1"/>
    <dgm:cxn modelId="{0BF4BA0D-8B52-4868-B235-12891BDC6273}" type="presParOf" srcId="{A5AF22BD-6892-4DC6-99F9-82D476ECE171}" destId="{F8775218-F524-41BA-A963-8761E16FF906}" srcOrd="3" destOrd="0" presId="urn:microsoft.com/office/officeart/2005/8/layout/hierarchy1"/>
    <dgm:cxn modelId="{D482FF04-19E6-4171-98F4-34255F60AF1E}" type="presParOf" srcId="{F8775218-F524-41BA-A963-8761E16FF906}" destId="{5B1C70F0-13C2-42F8-8CDF-700CD54C928D}" srcOrd="0" destOrd="0" presId="urn:microsoft.com/office/officeart/2005/8/layout/hierarchy1"/>
    <dgm:cxn modelId="{562C5F8C-95EC-44DA-B834-3CEA52D27C99}" type="presParOf" srcId="{5B1C70F0-13C2-42F8-8CDF-700CD54C928D}" destId="{797D2592-8F65-461C-A68A-4F8E26FC3927}" srcOrd="0" destOrd="0" presId="urn:microsoft.com/office/officeart/2005/8/layout/hierarchy1"/>
    <dgm:cxn modelId="{60FA1C37-E4E7-45E5-A4A8-3E905BFD2A67}" type="presParOf" srcId="{5B1C70F0-13C2-42F8-8CDF-700CD54C928D}" destId="{AEC5D14C-1FA5-4F00-8183-BCE6F000BE06}" srcOrd="1" destOrd="0" presId="urn:microsoft.com/office/officeart/2005/8/layout/hierarchy1"/>
    <dgm:cxn modelId="{8256CC84-EDDF-4AC0-94CD-CD2B969B0A03}" type="presParOf" srcId="{F8775218-F524-41BA-A963-8761E16FF906}" destId="{1D4FE64B-3A5E-43AA-A92E-217E01D5C024}" srcOrd="1" destOrd="0" presId="urn:microsoft.com/office/officeart/2005/8/layout/hierarchy1"/>
    <dgm:cxn modelId="{78DA0B5C-164D-412C-8ED7-CC2CAA71BE13}" type="presParOf" srcId="{A5AF22BD-6892-4DC6-99F9-82D476ECE171}" destId="{8A11EA19-C9F0-4676-9F5D-EF88BC74A079}" srcOrd="4" destOrd="0" presId="urn:microsoft.com/office/officeart/2005/8/layout/hierarchy1"/>
    <dgm:cxn modelId="{8963945C-CE3D-4487-923E-FD6B255472E8}" type="presParOf" srcId="{A5AF22BD-6892-4DC6-99F9-82D476ECE171}" destId="{BDCB63E5-C9E6-4620-BCFE-132F3186137D}" srcOrd="5" destOrd="0" presId="urn:microsoft.com/office/officeart/2005/8/layout/hierarchy1"/>
    <dgm:cxn modelId="{ADEC05A7-4270-48C4-916F-DB01CE657E00}" type="presParOf" srcId="{BDCB63E5-C9E6-4620-BCFE-132F3186137D}" destId="{D736A500-C390-40DD-82B8-A0A0A40E1A2A}" srcOrd="0" destOrd="0" presId="urn:microsoft.com/office/officeart/2005/8/layout/hierarchy1"/>
    <dgm:cxn modelId="{5FE2A3F4-3525-45A7-AEC0-6B2DA533D771}" type="presParOf" srcId="{D736A500-C390-40DD-82B8-A0A0A40E1A2A}" destId="{656B2A65-B6C0-4BC9-9D1C-4E995FC0AFE1}" srcOrd="0" destOrd="0" presId="urn:microsoft.com/office/officeart/2005/8/layout/hierarchy1"/>
    <dgm:cxn modelId="{1B750E24-322B-466A-ABB3-B0B63D0EDAA4}" type="presParOf" srcId="{D736A500-C390-40DD-82B8-A0A0A40E1A2A}" destId="{8026242B-A61B-4982-91B8-564ED97033B4}" srcOrd="1" destOrd="0" presId="urn:microsoft.com/office/officeart/2005/8/layout/hierarchy1"/>
    <dgm:cxn modelId="{4EF45A3F-C679-4A3A-AFE1-52671F77F319}" type="presParOf" srcId="{BDCB63E5-C9E6-4620-BCFE-132F3186137D}" destId="{3A3F0E9C-4AD7-42AC-8027-187576379AE2}" srcOrd="1" destOrd="0" presId="urn:microsoft.com/office/officeart/2005/8/layout/hierarchy1"/>
    <dgm:cxn modelId="{A809C870-CC77-4255-ADAD-A3F06A3E9E19}" type="presParOf" srcId="{A5AF22BD-6892-4DC6-99F9-82D476ECE171}" destId="{EA3CB8F5-7901-487F-A274-96B992E60B9F}" srcOrd="6" destOrd="0" presId="urn:microsoft.com/office/officeart/2005/8/layout/hierarchy1"/>
    <dgm:cxn modelId="{1798FE15-30B5-482E-B20A-07A9A04DE2E9}" type="presParOf" srcId="{A5AF22BD-6892-4DC6-99F9-82D476ECE171}" destId="{ACFE30E9-2678-4E8D-8766-18F7A5914A64}" srcOrd="7" destOrd="0" presId="urn:microsoft.com/office/officeart/2005/8/layout/hierarchy1"/>
    <dgm:cxn modelId="{126D1F3A-5DD5-4589-8B20-354D9F1EC72D}" type="presParOf" srcId="{ACFE30E9-2678-4E8D-8766-18F7A5914A64}" destId="{6CB97830-D5F6-4E28-BBDE-2266B2A0F72D}" srcOrd="0" destOrd="0" presId="urn:microsoft.com/office/officeart/2005/8/layout/hierarchy1"/>
    <dgm:cxn modelId="{7131353C-45DE-486E-96BF-8F9E7E93FD16}" type="presParOf" srcId="{6CB97830-D5F6-4E28-BBDE-2266B2A0F72D}" destId="{009A19D5-E3C5-4613-B661-ADBA357C2406}" srcOrd="0" destOrd="0" presId="urn:microsoft.com/office/officeart/2005/8/layout/hierarchy1"/>
    <dgm:cxn modelId="{28571B83-F86E-4A5E-89B6-075A055BB944}" type="presParOf" srcId="{6CB97830-D5F6-4E28-BBDE-2266B2A0F72D}" destId="{82EA3EDD-6034-4A97-93B5-9C7A038BE3DB}" srcOrd="1" destOrd="0" presId="urn:microsoft.com/office/officeart/2005/8/layout/hierarchy1"/>
    <dgm:cxn modelId="{E210F209-E288-40FF-B3FE-A689A42BF219}" type="presParOf" srcId="{ACFE30E9-2678-4E8D-8766-18F7A5914A64}" destId="{D5709E9F-342D-40D6-94D5-00A1868C631E}" srcOrd="1" destOrd="0" presId="urn:microsoft.com/office/officeart/2005/8/layout/hierarchy1"/>
    <dgm:cxn modelId="{C99D86B9-C146-4872-8D25-C93F24FA7E88}" type="presParOf" srcId="{A5AF22BD-6892-4DC6-99F9-82D476ECE171}" destId="{35C871D3-250C-4723-BA8F-E3C6F7FE47F0}" srcOrd="8" destOrd="0" presId="urn:microsoft.com/office/officeart/2005/8/layout/hierarchy1"/>
    <dgm:cxn modelId="{9012C788-7CBE-4CF8-9CB9-68ED6D5BC5DD}" type="presParOf" srcId="{A5AF22BD-6892-4DC6-99F9-82D476ECE171}" destId="{7DE02877-AFFE-4F7E-8181-85E7175EF69A}" srcOrd="9" destOrd="0" presId="urn:microsoft.com/office/officeart/2005/8/layout/hierarchy1"/>
    <dgm:cxn modelId="{2A6D6AA8-66D2-43A1-B3DE-2E7B6C785627}" type="presParOf" srcId="{7DE02877-AFFE-4F7E-8181-85E7175EF69A}" destId="{6B8D36BF-49B9-4197-8FFD-53B78F29706B}" srcOrd="0" destOrd="0" presId="urn:microsoft.com/office/officeart/2005/8/layout/hierarchy1"/>
    <dgm:cxn modelId="{BC8E9E71-B009-4429-B76C-867BAA02A4A9}" type="presParOf" srcId="{6B8D36BF-49B9-4197-8FFD-53B78F29706B}" destId="{B4B5C9BA-96E4-4670-888A-33520C9A40FD}" srcOrd="0" destOrd="0" presId="urn:microsoft.com/office/officeart/2005/8/layout/hierarchy1"/>
    <dgm:cxn modelId="{500E724C-9088-41D1-820F-4A7C371D3431}" type="presParOf" srcId="{6B8D36BF-49B9-4197-8FFD-53B78F29706B}" destId="{ADC8C035-ACF2-457A-9E1C-6B22756A37CF}" srcOrd="1" destOrd="0" presId="urn:microsoft.com/office/officeart/2005/8/layout/hierarchy1"/>
    <dgm:cxn modelId="{C00E3A28-3C02-4823-8D4C-D1C3C29EADE5}" type="presParOf" srcId="{7DE02877-AFFE-4F7E-8181-85E7175EF69A}" destId="{83396C6B-FD82-4030-BCEA-3F3A25A04E8F}" srcOrd="1" destOrd="0" presId="urn:microsoft.com/office/officeart/2005/8/layout/hierarchy1"/>
    <dgm:cxn modelId="{7D2584E1-811E-4B1F-9F08-6EC3864D51CB}" type="presParOf" srcId="{A5AF22BD-6892-4DC6-99F9-82D476ECE171}" destId="{A9622BAA-60E2-4B57-A2C5-055653559926}" srcOrd="10" destOrd="0" presId="urn:microsoft.com/office/officeart/2005/8/layout/hierarchy1"/>
    <dgm:cxn modelId="{C4F747B2-E4CD-48DC-9AB6-E332A31A3BE2}" type="presParOf" srcId="{A5AF22BD-6892-4DC6-99F9-82D476ECE171}" destId="{4EE61C9B-780D-4B2C-9214-C96BFEF85971}" srcOrd="11" destOrd="0" presId="urn:microsoft.com/office/officeart/2005/8/layout/hierarchy1"/>
    <dgm:cxn modelId="{B49607B1-D674-4F71-8759-8FED7D0028F4}" type="presParOf" srcId="{4EE61C9B-780D-4B2C-9214-C96BFEF85971}" destId="{86FA81CB-E325-4B20-9246-61050476655C}" srcOrd="0" destOrd="0" presId="urn:microsoft.com/office/officeart/2005/8/layout/hierarchy1"/>
    <dgm:cxn modelId="{706EF9C3-17CC-4DDA-A6AF-29E513DB3D36}" type="presParOf" srcId="{86FA81CB-E325-4B20-9246-61050476655C}" destId="{8EC3190A-9914-4AAF-8E51-F832DB79AB77}" srcOrd="0" destOrd="0" presId="urn:microsoft.com/office/officeart/2005/8/layout/hierarchy1"/>
    <dgm:cxn modelId="{2BD099C1-11D4-4E24-A916-63FF8C5F16F0}" type="presParOf" srcId="{86FA81CB-E325-4B20-9246-61050476655C}" destId="{9DE7F7B6-7B81-4CF7-92F7-005CDC7B2130}" srcOrd="1" destOrd="0" presId="urn:microsoft.com/office/officeart/2005/8/layout/hierarchy1"/>
    <dgm:cxn modelId="{C67955D2-977C-4040-B575-680BD78161E2}" type="presParOf" srcId="{4EE61C9B-780D-4B2C-9214-C96BFEF85971}" destId="{F93A6953-FB75-4E39-99B6-FDC535AD77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2100" dirty="0"/>
            <a:t>Dirigente Responsabile ad Interim Avv. Francesco Nitti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 custT="1"/>
      <dgm:spPr/>
      <dgm:t>
        <a:bodyPr/>
        <a:lstStyle/>
        <a:p>
          <a:r>
            <a:rPr lang="it-IT" sz="2100" dirty="0"/>
            <a:t>Ufficio Contabilità, bilancio e controllo di gestione</a:t>
          </a:r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106A2CF9-48B2-4357-9846-E1788B298040}">
      <dgm:prSet custT="1"/>
      <dgm:spPr/>
      <dgm:t>
        <a:bodyPr/>
        <a:lstStyle/>
        <a:p>
          <a:r>
            <a:rPr lang="it-IT" sz="2100" dirty="0"/>
            <a:t>Ufficio Condomini e Bollettazione</a:t>
          </a:r>
        </a:p>
      </dgm:t>
    </dgm:pt>
    <dgm:pt modelId="{C6F93389-963C-46B4-9D58-24F9E448E1AB}" type="parTrans" cxnId="{4A5D05FC-7518-43D5-8C28-E55D075D475A}">
      <dgm:prSet/>
      <dgm:spPr/>
      <dgm:t>
        <a:bodyPr/>
        <a:lstStyle/>
        <a:p>
          <a:endParaRPr lang="it-IT"/>
        </a:p>
      </dgm:t>
    </dgm:pt>
    <dgm:pt modelId="{2080292B-4776-4B34-AA4B-A4CFDA3B3493}" type="sibTrans" cxnId="{4A5D05FC-7518-43D5-8C28-E55D075D475A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LinFactNeighborX="-817" custLinFactNeighborY="429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EA3CB8F5-7901-487F-A274-96B992E60B9F}" type="pres">
      <dgm:prSet presAssocID="{C6F93389-963C-46B4-9D58-24F9E448E1AB}" presName="Name10" presStyleLbl="parChTrans1D2" presStyleIdx="0" presStyleCnt="2"/>
      <dgm:spPr/>
    </dgm:pt>
    <dgm:pt modelId="{ACFE30E9-2678-4E8D-8766-18F7A5914A64}" type="pres">
      <dgm:prSet presAssocID="{106A2CF9-48B2-4357-9846-E1788B298040}" presName="hierRoot2" presStyleCnt="0"/>
      <dgm:spPr/>
    </dgm:pt>
    <dgm:pt modelId="{6CB97830-D5F6-4E28-BBDE-2266B2A0F72D}" type="pres">
      <dgm:prSet presAssocID="{106A2CF9-48B2-4357-9846-E1788B298040}" presName="composite2" presStyleCnt="0"/>
      <dgm:spPr/>
    </dgm:pt>
    <dgm:pt modelId="{009A19D5-E3C5-4613-B661-ADBA357C2406}" type="pres">
      <dgm:prSet presAssocID="{106A2CF9-48B2-4357-9846-E1788B298040}" presName="background2" presStyleLbl="node2" presStyleIdx="0" presStyleCnt="2"/>
      <dgm:spPr/>
    </dgm:pt>
    <dgm:pt modelId="{82EA3EDD-6034-4A97-93B5-9C7A038BE3DB}" type="pres">
      <dgm:prSet presAssocID="{106A2CF9-48B2-4357-9846-E1788B298040}" presName="text2" presStyleLbl="fgAcc2" presStyleIdx="0" presStyleCnt="2" custScaleY="101242" custLinFactNeighborX="-4088" custLinFactNeighborY="-3491">
        <dgm:presLayoutVars>
          <dgm:chPref val="3"/>
        </dgm:presLayoutVars>
      </dgm:prSet>
      <dgm:spPr/>
    </dgm:pt>
    <dgm:pt modelId="{D5709E9F-342D-40D6-94D5-00A1868C631E}" type="pres">
      <dgm:prSet presAssocID="{106A2CF9-48B2-4357-9846-E1788B298040}" presName="hierChild3" presStyleCnt="0"/>
      <dgm:spPr/>
    </dgm:pt>
    <dgm:pt modelId="{A9622BAA-60E2-4B57-A2C5-055653559926}" type="pres">
      <dgm:prSet presAssocID="{7E9C54A0-980B-48E9-9156-4A115C683E6E}" presName="Name10" presStyleLbl="parChTrans1D2" presStyleIdx="1" presStyleCnt="2"/>
      <dgm:spPr/>
    </dgm:pt>
    <dgm:pt modelId="{4EE61C9B-780D-4B2C-9214-C96BFEF85971}" type="pres">
      <dgm:prSet presAssocID="{376A7110-64F1-4FEC-9F62-1E8F205F5D42}" presName="hierRoot2" presStyleCnt="0"/>
      <dgm:spPr/>
    </dgm:pt>
    <dgm:pt modelId="{86FA81CB-E325-4B20-9246-61050476655C}" type="pres">
      <dgm:prSet presAssocID="{376A7110-64F1-4FEC-9F62-1E8F205F5D42}" presName="composite2" presStyleCnt="0"/>
      <dgm:spPr/>
    </dgm:pt>
    <dgm:pt modelId="{8EC3190A-9914-4AAF-8E51-F832DB79AB77}" type="pres">
      <dgm:prSet presAssocID="{376A7110-64F1-4FEC-9F62-1E8F205F5D42}" presName="background2" presStyleLbl="node2" presStyleIdx="1" presStyleCnt="2"/>
      <dgm:spPr/>
    </dgm:pt>
    <dgm:pt modelId="{9DE7F7B6-7B81-4CF7-92F7-005CDC7B2130}" type="pres">
      <dgm:prSet presAssocID="{376A7110-64F1-4FEC-9F62-1E8F205F5D42}" presName="text2" presStyleLbl="fgAcc2" presStyleIdx="1" presStyleCnt="2" custLinFactNeighborX="-531" custLinFactNeighborY="-3953">
        <dgm:presLayoutVars>
          <dgm:chPref val="3"/>
        </dgm:presLayoutVars>
      </dgm:prSet>
      <dgm:spPr/>
    </dgm:pt>
    <dgm:pt modelId="{F93A6953-FB75-4E39-99B6-FDC535AD77AF}" type="pres">
      <dgm:prSet presAssocID="{376A7110-64F1-4FEC-9F62-1E8F205F5D42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E8C03B1D-ED20-4688-9B5E-35472279D062}" type="presOf" srcId="{4D175A34-59B5-4ED8-8184-EC28A9DCD0E7}" destId="{BBEA04D8-CB2A-46AB-869C-AB637C193ACE}" srcOrd="0" destOrd="0" presId="urn:microsoft.com/office/officeart/2005/8/layout/hierarchy1"/>
    <dgm:cxn modelId="{09472E2F-16D2-4115-A448-1C84E20C4B5E}" type="presOf" srcId="{7E9C54A0-980B-48E9-9156-4A115C683E6E}" destId="{A9622BAA-60E2-4B57-A2C5-055653559926}" srcOrd="0" destOrd="0" presId="urn:microsoft.com/office/officeart/2005/8/layout/hierarchy1"/>
    <dgm:cxn modelId="{D4A82F93-0013-4DD2-B72B-D4800CE18ED6}" type="presOf" srcId="{376A7110-64F1-4FEC-9F62-1E8F205F5D42}" destId="{9DE7F7B6-7B81-4CF7-92F7-005CDC7B2130}" srcOrd="0" destOrd="0" presId="urn:microsoft.com/office/officeart/2005/8/layout/hierarchy1"/>
    <dgm:cxn modelId="{D23C1FA4-8F6E-40D0-888B-80CDD17CAB81}" type="presOf" srcId="{C6F93389-963C-46B4-9D58-24F9E448E1AB}" destId="{EA3CB8F5-7901-487F-A274-96B992E60B9F}" srcOrd="0" destOrd="0" presId="urn:microsoft.com/office/officeart/2005/8/layout/hierarchy1"/>
    <dgm:cxn modelId="{A25552AE-886D-44C7-9F45-10E403B8CD16}" type="presOf" srcId="{7D22DF22-2DB5-4D12-A59C-B73FEC0684A7}" destId="{A4874701-9E70-48E0-B808-718E15740CA7}" srcOrd="0" destOrd="0" presId="urn:microsoft.com/office/officeart/2005/8/layout/hierarchy1"/>
    <dgm:cxn modelId="{74DC42C8-397A-4FC6-B0C8-F93B783C4780}" type="presOf" srcId="{106A2CF9-48B2-4357-9846-E1788B298040}" destId="{82EA3EDD-6034-4A97-93B5-9C7A038BE3DB}" srcOrd="0" destOrd="0" presId="urn:microsoft.com/office/officeart/2005/8/layout/hierarchy1"/>
    <dgm:cxn modelId="{FBF5D5F9-F260-408E-8987-9A2D0C7D3E55}" srcId="{7D22DF22-2DB5-4D12-A59C-B73FEC0684A7}" destId="{376A7110-64F1-4FEC-9F62-1E8F205F5D42}" srcOrd="1" destOrd="0" parTransId="{7E9C54A0-980B-48E9-9156-4A115C683E6E}" sibTransId="{DC532505-46DB-477D-8DE4-13C932794CBB}"/>
    <dgm:cxn modelId="{4A5D05FC-7518-43D5-8C28-E55D075D475A}" srcId="{7D22DF22-2DB5-4D12-A59C-B73FEC0684A7}" destId="{106A2CF9-48B2-4357-9846-E1788B298040}" srcOrd="0" destOrd="0" parTransId="{C6F93389-963C-46B4-9D58-24F9E448E1AB}" sibTransId="{2080292B-4776-4B34-AA4B-A4CFDA3B3493}"/>
    <dgm:cxn modelId="{BF2D3552-26B0-4373-8336-5A55E87F6D08}" type="presParOf" srcId="{BBEA04D8-CB2A-46AB-869C-AB637C193ACE}" destId="{58DC6102-38C6-437D-94B8-2B12E27BB7B6}" srcOrd="0" destOrd="0" presId="urn:microsoft.com/office/officeart/2005/8/layout/hierarchy1"/>
    <dgm:cxn modelId="{D0011F0A-5049-419E-88D5-A9415994F9FB}" type="presParOf" srcId="{58DC6102-38C6-437D-94B8-2B12E27BB7B6}" destId="{89D117FD-A477-4050-97B6-152F46C626D9}" srcOrd="0" destOrd="0" presId="urn:microsoft.com/office/officeart/2005/8/layout/hierarchy1"/>
    <dgm:cxn modelId="{65DA9AA5-E027-4DC9-8146-F91F2DD6BD44}" type="presParOf" srcId="{89D117FD-A477-4050-97B6-152F46C626D9}" destId="{A289AE6D-063A-479D-8A78-C2130018128A}" srcOrd="0" destOrd="0" presId="urn:microsoft.com/office/officeart/2005/8/layout/hierarchy1"/>
    <dgm:cxn modelId="{7753CB76-9BE1-4C60-BBFC-9491CE2DEBBA}" type="presParOf" srcId="{89D117FD-A477-4050-97B6-152F46C626D9}" destId="{A4874701-9E70-48E0-B808-718E15740CA7}" srcOrd="1" destOrd="0" presId="urn:microsoft.com/office/officeart/2005/8/layout/hierarchy1"/>
    <dgm:cxn modelId="{E33FF880-44D2-488B-9126-6A21B72B640D}" type="presParOf" srcId="{58DC6102-38C6-437D-94B8-2B12E27BB7B6}" destId="{A5AF22BD-6892-4DC6-99F9-82D476ECE171}" srcOrd="1" destOrd="0" presId="urn:microsoft.com/office/officeart/2005/8/layout/hierarchy1"/>
    <dgm:cxn modelId="{CCEBC59D-C703-45A8-97FF-81F37CD9D717}" type="presParOf" srcId="{A5AF22BD-6892-4DC6-99F9-82D476ECE171}" destId="{EA3CB8F5-7901-487F-A274-96B992E60B9F}" srcOrd="0" destOrd="0" presId="urn:microsoft.com/office/officeart/2005/8/layout/hierarchy1"/>
    <dgm:cxn modelId="{517BD98F-4343-4950-A15F-9A63A5C9F7BC}" type="presParOf" srcId="{A5AF22BD-6892-4DC6-99F9-82D476ECE171}" destId="{ACFE30E9-2678-4E8D-8766-18F7A5914A64}" srcOrd="1" destOrd="0" presId="urn:microsoft.com/office/officeart/2005/8/layout/hierarchy1"/>
    <dgm:cxn modelId="{5BB0E556-48D1-4AF6-AE35-977958A8D1C5}" type="presParOf" srcId="{ACFE30E9-2678-4E8D-8766-18F7A5914A64}" destId="{6CB97830-D5F6-4E28-BBDE-2266B2A0F72D}" srcOrd="0" destOrd="0" presId="urn:microsoft.com/office/officeart/2005/8/layout/hierarchy1"/>
    <dgm:cxn modelId="{92B1C520-134E-4E30-BD16-65B33C690C1A}" type="presParOf" srcId="{6CB97830-D5F6-4E28-BBDE-2266B2A0F72D}" destId="{009A19D5-E3C5-4613-B661-ADBA357C2406}" srcOrd="0" destOrd="0" presId="urn:microsoft.com/office/officeart/2005/8/layout/hierarchy1"/>
    <dgm:cxn modelId="{184DEF73-445D-471B-9A08-518B917AED40}" type="presParOf" srcId="{6CB97830-D5F6-4E28-BBDE-2266B2A0F72D}" destId="{82EA3EDD-6034-4A97-93B5-9C7A038BE3DB}" srcOrd="1" destOrd="0" presId="urn:microsoft.com/office/officeart/2005/8/layout/hierarchy1"/>
    <dgm:cxn modelId="{AB030DD5-C2E9-47DC-9B9F-E2358773FF94}" type="presParOf" srcId="{ACFE30E9-2678-4E8D-8766-18F7A5914A64}" destId="{D5709E9F-342D-40D6-94D5-00A1868C631E}" srcOrd="1" destOrd="0" presId="urn:microsoft.com/office/officeart/2005/8/layout/hierarchy1"/>
    <dgm:cxn modelId="{5B852EED-A083-49AB-B2A6-1AF0110C3540}" type="presParOf" srcId="{A5AF22BD-6892-4DC6-99F9-82D476ECE171}" destId="{A9622BAA-60E2-4B57-A2C5-055653559926}" srcOrd="2" destOrd="0" presId="urn:microsoft.com/office/officeart/2005/8/layout/hierarchy1"/>
    <dgm:cxn modelId="{FD2FB511-EE0E-43A8-A162-A2E7BC7ABC12}" type="presParOf" srcId="{A5AF22BD-6892-4DC6-99F9-82D476ECE171}" destId="{4EE61C9B-780D-4B2C-9214-C96BFEF85971}" srcOrd="3" destOrd="0" presId="urn:microsoft.com/office/officeart/2005/8/layout/hierarchy1"/>
    <dgm:cxn modelId="{FF2A4CB5-50A4-4BEB-AEDB-17C45F51DBBD}" type="presParOf" srcId="{4EE61C9B-780D-4B2C-9214-C96BFEF85971}" destId="{86FA81CB-E325-4B20-9246-61050476655C}" srcOrd="0" destOrd="0" presId="urn:microsoft.com/office/officeart/2005/8/layout/hierarchy1"/>
    <dgm:cxn modelId="{202E118E-42E1-426C-BF0C-4E12D705E72D}" type="presParOf" srcId="{86FA81CB-E325-4B20-9246-61050476655C}" destId="{8EC3190A-9914-4AAF-8E51-F832DB79AB77}" srcOrd="0" destOrd="0" presId="urn:microsoft.com/office/officeart/2005/8/layout/hierarchy1"/>
    <dgm:cxn modelId="{11D8ACF6-EB74-4142-9554-6076A41AE153}" type="presParOf" srcId="{86FA81CB-E325-4B20-9246-61050476655C}" destId="{9DE7F7B6-7B81-4CF7-92F7-005CDC7B2130}" srcOrd="1" destOrd="0" presId="urn:microsoft.com/office/officeart/2005/8/layout/hierarchy1"/>
    <dgm:cxn modelId="{424BACCC-B8F5-4FF4-9B00-4C12F73610FE}" type="presParOf" srcId="{4EE61C9B-780D-4B2C-9214-C96BFEF85971}" destId="{F93A6953-FB75-4E39-99B6-FDC535AD77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2100" dirty="0"/>
            <a:t>Dirigente Responsabile dott.ssa Cinzia Minarini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 custT="1"/>
      <dgm:spPr/>
      <dgm:t>
        <a:bodyPr/>
        <a:lstStyle/>
        <a:p>
          <a:r>
            <a:rPr lang="it-IT" sz="1600" dirty="0"/>
            <a:t>Ufficio Assegnazioni, consegne e ritiri</a:t>
          </a:r>
        </a:p>
        <a:p>
          <a:r>
            <a:rPr lang="it-IT" sz="1200" i="1" dirty="0"/>
            <a:t>(città metropolitana </a:t>
          </a:r>
          <a:r>
            <a:rPr lang="it-IT" sz="1200" i="1" dirty="0" err="1"/>
            <a:t>esc</a:t>
          </a:r>
          <a:r>
            <a:rPr lang="it-IT" sz="1200" i="1" dirty="0"/>
            <a:t>. Imola e </a:t>
          </a:r>
          <a:r>
            <a:rPr lang="it-IT" sz="1200" i="1" dirty="0" err="1"/>
            <a:t>circond</a:t>
          </a:r>
          <a:r>
            <a:rPr lang="it-IT" sz="1200" i="1" dirty="0"/>
            <a:t>.)</a:t>
          </a:r>
          <a:endParaRPr lang="it-IT" sz="1200" dirty="0"/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106A2CF9-48B2-4357-9846-E1788B298040}">
      <dgm:prSet custT="1"/>
      <dgm:spPr/>
      <dgm:t>
        <a:bodyPr/>
        <a:lstStyle/>
        <a:p>
          <a:r>
            <a:rPr lang="it-IT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Uff. Imola</a:t>
          </a:r>
        </a:p>
        <a:p>
          <a:r>
            <a:rPr lang="it-IT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Servizi di gestione immobiliare  </a:t>
          </a:r>
        </a:p>
        <a:p>
          <a:r>
            <a:rPr lang="it-IT" sz="12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(Imola e circondario)</a:t>
          </a:r>
        </a:p>
      </dgm:t>
    </dgm:pt>
    <dgm:pt modelId="{C6F93389-963C-46B4-9D58-24F9E448E1AB}" type="parTrans" cxnId="{4A5D05FC-7518-43D5-8C28-E55D075D475A}">
      <dgm:prSet/>
      <dgm:spPr/>
      <dgm:t>
        <a:bodyPr/>
        <a:lstStyle/>
        <a:p>
          <a:endParaRPr lang="it-IT"/>
        </a:p>
      </dgm:t>
    </dgm:pt>
    <dgm:pt modelId="{2080292B-4776-4B34-AA4B-A4CFDA3B3493}" type="sibTrans" cxnId="{4A5D05FC-7518-43D5-8C28-E55D075D475A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600" dirty="0"/>
            <a:t>Ufficio anagrafe nuclei e canoni controllo requisiti e morosità</a:t>
          </a:r>
        </a:p>
        <a:p>
          <a:r>
            <a:rPr lang="it-IT" sz="1200" i="1" dirty="0"/>
            <a:t>(città metropolitana </a:t>
          </a:r>
          <a:r>
            <a:rPr lang="it-IT" sz="1200" i="1" dirty="0" err="1"/>
            <a:t>esc</a:t>
          </a:r>
          <a:r>
            <a:rPr lang="it-IT" sz="1200" i="1" dirty="0"/>
            <a:t>. Imola e </a:t>
          </a:r>
          <a:r>
            <a:rPr lang="it-IT" sz="1200" i="1" dirty="0" err="1"/>
            <a:t>circond</a:t>
          </a:r>
          <a:r>
            <a:rPr lang="it-IT" sz="1200" i="1" dirty="0"/>
            <a:t>.)</a:t>
          </a:r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2FF6E24C-6F1D-4609-BD65-D61D2A92E4AD}">
      <dgm:prSet custT="1"/>
      <dgm:spPr/>
      <dgm:t>
        <a:bodyPr/>
        <a:lstStyle/>
        <a:p>
          <a:r>
            <a:rPr lang="it-IT" sz="1600" dirty="0"/>
            <a:t>Ufficio controllo rispetto del regolamento e d’uso degli alloggi</a:t>
          </a:r>
        </a:p>
        <a:p>
          <a:r>
            <a:rPr lang="it-IT" sz="1200" i="1" dirty="0"/>
            <a:t>(città metropolitana </a:t>
          </a:r>
          <a:r>
            <a:rPr lang="it-IT" sz="1200" i="1" dirty="0" err="1"/>
            <a:t>esc</a:t>
          </a:r>
          <a:r>
            <a:rPr lang="it-IT" sz="1200" i="1" dirty="0"/>
            <a:t>. Imola e </a:t>
          </a:r>
          <a:r>
            <a:rPr lang="it-IT" sz="1200" i="1" dirty="0" err="1"/>
            <a:t>circond</a:t>
          </a:r>
          <a:r>
            <a:rPr lang="it-IT" sz="1200" i="1" dirty="0"/>
            <a:t>.)</a:t>
          </a:r>
        </a:p>
      </dgm:t>
    </dgm:pt>
    <dgm:pt modelId="{2D7EA171-7AC4-4A04-9172-D6A0B55C2F47}" type="parTrans" cxnId="{6D5EF8F8-AB57-4D0C-9EAD-1EAC092EC337}">
      <dgm:prSet/>
      <dgm:spPr/>
      <dgm:t>
        <a:bodyPr/>
        <a:lstStyle/>
        <a:p>
          <a:endParaRPr lang="it-IT"/>
        </a:p>
      </dgm:t>
    </dgm:pt>
    <dgm:pt modelId="{376DF9E2-C78F-41AA-9A2A-0E3B02EE342B}" type="sibTrans" cxnId="{6D5EF8F8-AB57-4D0C-9EAD-1EAC092EC337}">
      <dgm:prSet/>
      <dgm:spPr/>
      <dgm:t>
        <a:bodyPr/>
        <a:lstStyle/>
        <a:p>
          <a:endParaRPr lang="it-IT"/>
        </a:p>
      </dgm:t>
    </dgm:pt>
    <dgm:pt modelId="{EEC91DD1-29EC-4225-A9D0-3F91F9D1DB8C}">
      <dgm:prSet custT="1"/>
      <dgm:spPr/>
      <dgm:t>
        <a:bodyPr/>
        <a:lstStyle/>
        <a:p>
          <a:r>
            <a:rPr lang="it-IT" sz="1600" dirty="0"/>
            <a:t>Ufficio Relazioni con il Pubblico</a:t>
          </a:r>
        </a:p>
        <a:p>
          <a:r>
            <a:rPr lang="it-IT" sz="1200" i="1" dirty="0"/>
            <a:t>(città metropolitana </a:t>
          </a:r>
          <a:r>
            <a:rPr lang="it-IT" sz="1200" i="1" dirty="0" err="1"/>
            <a:t>esc</a:t>
          </a:r>
          <a:r>
            <a:rPr lang="it-IT" sz="1200" i="1" dirty="0"/>
            <a:t>. Imola e </a:t>
          </a:r>
          <a:r>
            <a:rPr lang="it-IT" sz="1200" i="1" dirty="0" err="1"/>
            <a:t>circond</a:t>
          </a:r>
          <a:r>
            <a:rPr lang="it-IT" sz="1200" i="1" dirty="0"/>
            <a:t>.)</a:t>
          </a:r>
          <a:endParaRPr lang="it-IT" sz="1200" dirty="0"/>
        </a:p>
      </dgm:t>
    </dgm:pt>
    <dgm:pt modelId="{E6A35060-9539-4196-9DB9-29D583254CC4}" type="parTrans" cxnId="{12A0F23C-5911-4CFF-8A2C-6483E5769741}">
      <dgm:prSet/>
      <dgm:spPr/>
      <dgm:t>
        <a:bodyPr/>
        <a:lstStyle/>
        <a:p>
          <a:endParaRPr lang="it-IT"/>
        </a:p>
      </dgm:t>
    </dgm:pt>
    <dgm:pt modelId="{2C4AB3B7-A3C3-4325-A072-9E64431D3CB8}" type="sibTrans" cxnId="{12A0F23C-5911-4CFF-8A2C-6483E5769741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ScaleX="158906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EA3CB8F5-7901-487F-A274-96B992E60B9F}" type="pres">
      <dgm:prSet presAssocID="{C6F93389-963C-46B4-9D58-24F9E448E1AB}" presName="Name10" presStyleLbl="parChTrans1D2" presStyleIdx="0" presStyleCnt="5"/>
      <dgm:spPr/>
    </dgm:pt>
    <dgm:pt modelId="{ACFE30E9-2678-4E8D-8766-18F7A5914A64}" type="pres">
      <dgm:prSet presAssocID="{106A2CF9-48B2-4357-9846-E1788B298040}" presName="hierRoot2" presStyleCnt="0"/>
      <dgm:spPr/>
    </dgm:pt>
    <dgm:pt modelId="{6CB97830-D5F6-4E28-BBDE-2266B2A0F72D}" type="pres">
      <dgm:prSet presAssocID="{106A2CF9-48B2-4357-9846-E1788B298040}" presName="composite2" presStyleCnt="0"/>
      <dgm:spPr/>
    </dgm:pt>
    <dgm:pt modelId="{009A19D5-E3C5-4613-B661-ADBA357C2406}" type="pres">
      <dgm:prSet presAssocID="{106A2CF9-48B2-4357-9846-E1788B298040}" presName="background2" presStyleLbl="node2" presStyleIdx="0" presStyleCnt="5"/>
      <dgm:spPr/>
    </dgm:pt>
    <dgm:pt modelId="{82EA3EDD-6034-4A97-93B5-9C7A038BE3DB}" type="pres">
      <dgm:prSet presAssocID="{106A2CF9-48B2-4357-9846-E1788B298040}" presName="text2" presStyleLbl="fgAcc2" presStyleIdx="0" presStyleCnt="5" custScaleY="153925" custLinFactNeighborX="-3506" custLinFactNeighborY="-5408">
        <dgm:presLayoutVars>
          <dgm:chPref val="3"/>
        </dgm:presLayoutVars>
      </dgm:prSet>
      <dgm:spPr/>
    </dgm:pt>
    <dgm:pt modelId="{D5709E9F-342D-40D6-94D5-00A1868C631E}" type="pres">
      <dgm:prSet presAssocID="{106A2CF9-48B2-4357-9846-E1788B298040}" presName="hierChild3" presStyleCnt="0"/>
      <dgm:spPr/>
    </dgm:pt>
    <dgm:pt modelId="{6BA77EC2-4771-4F79-8057-0C7D5A1E2ED7}" type="pres">
      <dgm:prSet presAssocID="{E6A35060-9539-4196-9DB9-29D583254CC4}" presName="Name10" presStyleLbl="parChTrans1D2" presStyleIdx="1" presStyleCnt="5"/>
      <dgm:spPr/>
    </dgm:pt>
    <dgm:pt modelId="{087C4F2C-5840-43B2-B4FC-6D7F7F1814AC}" type="pres">
      <dgm:prSet presAssocID="{EEC91DD1-29EC-4225-A9D0-3F91F9D1DB8C}" presName="hierRoot2" presStyleCnt="0"/>
      <dgm:spPr/>
    </dgm:pt>
    <dgm:pt modelId="{97E8B804-DA11-4318-AE12-395167D62519}" type="pres">
      <dgm:prSet presAssocID="{EEC91DD1-29EC-4225-A9D0-3F91F9D1DB8C}" presName="composite2" presStyleCnt="0"/>
      <dgm:spPr/>
    </dgm:pt>
    <dgm:pt modelId="{C03C8AFF-71B4-47AF-B21B-99A1C6556C04}" type="pres">
      <dgm:prSet presAssocID="{EEC91DD1-29EC-4225-A9D0-3F91F9D1DB8C}" presName="background2" presStyleLbl="node2" presStyleIdx="1" presStyleCnt="5"/>
      <dgm:spPr/>
    </dgm:pt>
    <dgm:pt modelId="{946237B4-49C3-4906-940C-58369C08E88E}" type="pres">
      <dgm:prSet presAssocID="{EEC91DD1-29EC-4225-A9D0-3F91F9D1DB8C}" presName="text2" presStyleLbl="fgAcc2" presStyleIdx="1" presStyleCnt="5" custScaleY="154232" custLinFactNeighborX="-3506" custLinFactNeighborY="-5408">
        <dgm:presLayoutVars>
          <dgm:chPref val="3"/>
        </dgm:presLayoutVars>
      </dgm:prSet>
      <dgm:spPr/>
    </dgm:pt>
    <dgm:pt modelId="{0241C487-A550-42E2-A5FF-306DF42342F9}" type="pres">
      <dgm:prSet presAssocID="{EEC91DD1-29EC-4225-A9D0-3F91F9D1DB8C}" presName="hierChild3" presStyleCnt="0"/>
      <dgm:spPr/>
    </dgm:pt>
    <dgm:pt modelId="{35C871D3-250C-4723-BA8F-E3C6F7FE47F0}" type="pres">
      <dgm:prSet presAssocID="{4DB747E0-7B85-4B4D-A1E2-F9C8C63CFEEA}" presName="Name10" presStyleLbl="parChTrans1D2" presStyleIdx="2" presStyleCnt="5"/>
      <dgm:spPr/>
    </dgm:pt>
    <dgm:pt modelId="{7DE02877-AFFE-4F7E-8181-85E7175EF69A}" type="pres">
      <dgm:prSet presAssocID="{EE262332-DB9B-4842-843A-E2C8C040C346}" presName="hierRoot2" presStyleCnt="0"/>
      <dgm:spPr/>
    </dgm:pt>
    <dgm:pt modelId="{6B8D36BF-49B9-4197-8FFD-53B78F29706B}" type="pres">
      <dgm:prSet presAssocID="{EE262332-DB9B-4842-843A-E2C8C040C346}" presName="composite2" presStyleCnt="0"/>
      <dgm:spPr/>
    </dgm:pt>
    <dgm:pt modelId="{B4B5C9BA-96E4-4670-888A-33520C9A40FD}" type="pres">
      <dgm:prSet presAssocID="{EE262332-DB9B-4842-843A-E2C8C040C346}" presName="background2" presStyleLbl="node2" presStyleIdx="2" presStyleCnt="5"/>
      <dgm:spPr/>
    </dgm:pt>
    <dgm:pt modelId="{ADC8C035-ACF2-457A-9E1C-6B22756A37CF}" type="pres">
      <dgm:prSet presAssocID="{EE262332-DB9B-4842-843A-E2C8C040C346}" presName="text2" presStyleLbl="fgAcc2" presStyleIdx="2" presStyleCnt="5" custScaleY="154232" custLinFactNeighborX="3053" custLinFactNeighborY="-5951">
        <dgm:presLayoutVars>
          <dgm:chPref val="3"/>
        </dgm:presLayoutVars>
      </dgm:prSet>
      <dgm:spPr/>
    </dgm:pt>
    <dgm:pt modelId="{83396C6B-FD82-4030-BCEA-3F3A25A04E8F}" type="pres">
      <dgm:prSet presAssocID="{EE262332-DB9B-4842-843A-E2C8C040C346}" presName="hierChild3" presStyleCnt="0"/>
      <dgm:spPr/>
    </dgm:pt>
    <dgm:pt modelId="{A9622BAA-60E2-4B57-A2C5-055653559926}" type="pres">
      <dgm:prSet presAssocID="{7E9C54A0-980B-48E9-9156-4A115C683E6E}" presName="Name10" presStyleLbl="parChTrans1D2" presStyleIdx="3" presStyleCnt="5"/>
      <dgm:spPr/>
    </dgm:pt>
    <dgm:pt modelId="{4EE61C9B-780D-4B2C-9214-C96BFEF85971}" type="pres">
      <dgm:prSet presAssocID="{376A7110-64F1-4FEC-9F62-1E8F205F5D42}" presName="hierRoot2" presStyleCnt="0"/>
      <dgm:spPr/>
    </dgm:pt>
    <dgm:pt modelId="{86FA81CB-E325-4B20-9246-61050476655C}" type="pres">
      <dgm:prSet presAssocID="{376A7110-64F1-4FEC-9F62-1E8F205F5D42}" presName="composite2" presStyleCnt="0"/>
      <dgm:spPr/>
    </dgm:pt>
    <dgm:pt modelId="{8EC3190A-9914-4AAF-8E51-F832DB79AB77}" type="pres">
      <dgm:prSet presAssocID="{376A7110-64F1-4FEC-9F62-1E8F205F5D42}" presName="background2" presStyleLbl="node2" presStyleIdx="3" presStyleCnt="5"/>
      <dgm:spPr/>
    </dgm:pt>
    <dgm:pt modelId="{9DE7F7B6-7B81-4CF7-92F7-005CDC7B2130}" type="pres">
      <dgm:prSet presAssocID="{376A7110-64F1-4FEC-9F62-1E8F205F5D42}" presName="text2" presStyleLbl="fgAcc2" presStyleIdx="3" presStyleCnt="5" custScaleY="149584" custLinFactNeighborX="1212" custLinFactNeighborY="-5783">
        <dgm:presLayoutVars>
          <dgm:chPref val="3"/>
        </dgm:presLayoutVars>
      </dgm:prSet>
      <dgm:spPr/>
    </dgm:pt>
    <dgm:pt modelId="{F93A6953-FB75-4E39-99B6-FDC535AD77AF}" type="pres">
      <dgm:prSet presAssocID="{376A7110-64F1-4FEC-9F62-1E8F205F5D42}" presName="hierChild3" presStyleCnt="0"/>
      <dgm:spPr/>
    </dgm:pt>
    <dgm:pt modelId="{F22723C3-F556-4AE8-84EC-3277418F69C8}" type="pres">
      <dgm:prSet presAssocID="{2D7EA171-7AC4-4A04-9172-D6A0B55C2F47}" presName="Name10" presStyleLbl="parChTrans1D2" presStyleIdx="4" presStyleCnt="5"/>
      <dgm:spPr/>
    </dgm:pt>
    <dgm:pt modelId="{E7CF5239-5209-4269-8A4D-80866FC54A29}" type="pres">
      <dgm:prSet presAssocID="{2FF6E24C-6F1D-4609-BD65-D61D2A92E4AD}" presName="hierRoot2" presStyleCnt="0"/>
      <dgm:spPr/>
    </dgm:pt>
    <dgm:pt modelId="{17D7D4A0-71C2-4EF9-A4EA-AACF316A9392}" type="pres">
      <dgm:prSet presAssocID="{2FF6E24C-6F1D-4609-BD65-D61D2A92E4AD}" presName="composite2" presStyleCnt="0"/>
      <dgm:spPr/>
    </dgm:pt>
    <dgm:pt modelId="{9706A2CF-7F0F-4E6C-B39F-724EECD44131}" type="pres">
      <dgm:prSet presAssocID="{2FF6E24C-6F1D-4609-BD65-D61D2A92E4AD}" presName="background2" presStyleLbl="node2" presStyleIdx="4" presStyleCnt="5"/>
      <dgm:spPr/>
    </dgm:pt>
    <dgm:pt modelId="{41F30066-6FAB-4B22-ADE6-03073DEF6506}" type="pres">
      <dgm:prSet presAssocID="{2FF6E24C-6F1D-4609-BD65-D61D2A92E4AD}" presName="text2" presStyleLbl="fgAcc2" presStyleIdx="4" presStyleCnt="5" custScaleY="152204" custLinFactNeighborX="2664" custLinFactNeighborY="-5489">
        <dgm:presLayoutVars>
          <dgm:chPref val="3"/>
        </dgm:presLayoutVars>
      </dgm:prSet>
      <dgm:spPr/>
    </dgm:pt>
    <dgm:pt modelId="{8BBAD0ED-2FF2-4204-A17F-C561A1F7DD53}" type="pres">
      <dgm:prSet presAssocID="{2FF6E24C-6F1D-4609-BD65-D61D2A92E4AD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2721A827-8E22-4D8F-9633-9CA0E8975490}" type="presOf" srcId="{106A2CF9-48B2-4357-9846-E1788B298040}" destId="{82EA3EDD-6034-4A97-93B5-9C7A038BE3DB}" srcOrd="0" destOrd="0" presId="urn:microsoft.com/office/officeart/2005/8/layout/hierarchy1"/>
    <dgm:cxn modelId="{12A0F23C-5911-4CFF-8A2C-6483E5769741}" srcId="{7D22DF22-2DB5-4D12-A59C-B73FEC0684A7}" destId="{EEC91DD1-29EC-4225-A9D0-3F91F9D1DB8C}" srcOrd="1" destOrd="0" parTransId="{E6A35060-9539-4196-9DB9-29D583254CC4}" sibTransId="{2C4AB3B7-A3C3-4325-A072-9E64431D3CB8}"/>
    <dgm:cxn modelId="{BFF8A362-9ACD-4E6A-92BE-87C6FBB176A7}" type="presOf" srcId="{4D175A34-59B5-4ED8-8184-EC28A9DCD0E7}" destId="{BBEA04D8-CB2A-46AB-869C-AB637C193ACE}" srcOrd="0" destOrd="0" presId="urn:microsoft.com/office/officeart/2005/8/layout/hierarchy1"/>
    <dgm:cxn modelId="{029ECB66-3881-41F9-B55E-F973E9966228}" type="presOf" srcId="{4DB747E0-7B85-4B4D-A1E2-F9C8C63CFEEA}" destId="{35C871D3-250C-4723-BA8F-E3C6F7FE47F0}" srcOrd="0" destOrd="0" presId="urn:microsoft.com/office/officeart/2005/8/layout/hierarchy1"/>
    <dgm:cxn modelId="{97C0257C-2D60-48EE-A550-CC72E1B0C53B}" type="presOf" srcId="{EEC91DD1-29EC-4225-A9D0-3F91F9D1DB8C}" destId="{946237B4-49C3-4906-940C-58369C08E88E}" srcOrd="0" destOrd="0" presId="urn:microsoft.com/office/officeart/2005/8/layout/hierarchy1"/>
    <dgm:cxn modelId="{5C2F3B7C-3061-4EB0-85FA-C34455E2DDBF}" type="presOf" srcId="{E6A35060-9539-4196-9DB9-29D583254CC4}" destId="{6BA77EC2-4771-4F79-8057-0C7D5A1E2ED7}" srcOrd="0" destOrd="0" presId="urn:microsoft.com/office/officeart/2005/8/layout/hierarchy1"/>
    <dgm:cxn modelId="{8E29B982-F68D-460D-BA96-67088E4F9E3D}" type="presOf" srcId="{7E9C54A0-980B-48E9-9156-4A115C683E6E}" destId="{A9622BAA-60E2-4B57-A2C5-055653559926}" srcOrd="0" destOrd="0" presId="urn:microsoft.com/office/officeart/2005/8/layout/hierarchy1"/>
    <dgm:cxn modelId="{10AC7F8A-1EC6-476B-B5FE-005FEA4CEA40}" type="presOf" srcId="{C6F93389-963C-46B4-9D58-24F9E448E1AB}" destId="{EA3CB8F5-7901-487F-A274-96B992E60B9F}" srcOrd="0" destOrd="0" presId="urn:microsoft.com/office/officeart/2005/8/layout/hierarchy1"/>
    <dgm:cxn modelId="{BEA5C4A6-7FE5-4933-AA4F-0FA7D190730F}" type="presOf" srcId="{2D7EA171-7AC4-4A04-9172-D6A0B55C2F47}" destId="{F22723C3-F556-4AE8-84EC-3277418F69C8}" srcOrd="0" destOrd="0" presId="urn:microsoft.com/office/officeart/2005/8/layout/hierarchy1"/>
    <dgm:cxn modelId="{BFF161AD-262C-4DB8-AE6E-476D39B44B1D}" srcId="{7D22DF22-2DB5-4D12-A59C-B73FEC0684A7}" destId="{EE262332-DB9B-4842-843A-E2C8C040C346}" srcOrd="2" destOrd="0" parTransId="{4DB747E0-7B85-4B4D-A1E2-F9C8C63CFEEA}" sibTransId="{2F3EF948-B140-4B21-B587-572B5A175957}"/>
    <dgm:cxn modelId="{452DFFAF-03EB-4067-8C7A-605D35DC6069}" type="presOf" srcId="{2FF6E24C-6F1D-4609-BD65-D61D2A92E4AD}" destId="{41F30066-6FAB-4B22-ADE6-03073DEF6506}" srcOrd="0" destOrd="0" presId="urn:microsoft.com/office/officeart/2005/8/layout/hierarchy1"/>
    <dgm:cxn modelId="{38BDF2BC-041F-4A4D-B4AA-4F5A5A0AAE92}" type="presOf" srcId="{7D22DF22-2DB5-4D12-A59C-B73FEC0684A7}" destId="{A4874701-9E70-48E0-B808-718E15740CA7}" srcOrd="0" destOrd="0" presId="urn:microsoft.com/office/officeart/2005/8/layout/hierarchy1"/>
    <dgm:cxn modelId="{D84DE1C0-5B2B-4F9D-BD1E-C78BEEA0C867}" type="presOf" srcId="{EE262332-DB9B-4842-843A-E2C8C040C346}" destId="{ADC8C035-ACF2-457A-9E1C-6B22756A37CF}" srcOrd="0" destOrd="0" presId="urn:microsoft.com/office/officeart/2005/8/layout/hierarchy1"/>
    <dgm:cxn modelId="{2E4848D2-DFD0-4A97-B8FC-60695D4AF43E}" type="presOf" srcId="{376A7110-64F1-4FEC-9F62-1E8F205F5D42}" destId="{9DE7F7B6-7B81-4CF7-92F7-005CDC7B2130}" srcOrd="0" destOrd="0" presId="urn:microsoft.com/office/officeart/2005/8/layout/hierarchy1"/>
    <dgm:cxn modelId="{6D5EF8F8-AB57-4D0C-9EAD-1EAC092EC337}" srcId="{7D22DF22-2DB5-4D12-A59C-B73FEC0684A7}" destId="{2FF6E24C-6F1D-4609-BD65-D61D2A92E4AD}" srcOrd="4" destOrd="0" parTransId="{2D7EA171-7AC4-4A04-9172-D6A0B55C2F47}" sibTransId="{376DF9E2-C78F-41AA-9A2A-0E3B02EE342B}"/>
    <dgm:cxn modelId="{FBF5D5F9-F260-408E-8987-9A2D0C7D3E55}" srcId="{7D22DF22-2DB5-4D12-A59C-B73FEC0684A7}" destId="{376A7110-64F1-4FEC-9F62-1E8F205F5D42}" srcOrd="3" destOrd="0" parTransId="{7E9C54A0-980B-48E9-9156-4A115C683E6E}" sibTransId="{DC532505-46DB-477D-8DE4-13C932794CBB}"/>
    <dgm:cxn modelId="{4A5D05FC-7518-43D5-8C28-E55D075D475A}" srcId="{7D22DF22-2DB5-4D12-A59C-B73FEC0684A7}" destId="{106A2CF9-48B2-4357-9846-E1788B298040}" srcOrd="0" destOrd="0" parTransId="{C6F93389-963C-46B4-9D58-24F9E448E1AB}" sibTransId="{2080292B-4776-4B34-AA4B-A4CFDA3B3493}"/>
    <dgm:cxn modelId="{8A6FBBB5-9E36-4115-90A8-D6FD28A6C3B6}" type="presParOf" srcId="{BBEA04D8-CB2A-46AB-869C-AB637C193ACE}" destId="{58DC6102-38C6-437D-94B8-2B12E27BB7B6}" srcOrd="0" destOrd="0" presId="urn:microsoft.com/office/officeart/2005/8/layout/hierarchy1"/>
    <dgm:cxn modelId="{B51A3766-B3C5-4725-B31A-8D2802783F81}" type="presParOf" srcId="{58DC6102-38C6-437D-94B8-2B12E27BB7B6}" destId="{89D117FD-A477-4050-97B6-152F46C626D9}" srcOrd="0" destOrd="0" presId="urn:microsoft.com/office/officeart/2005/8/layout/hierarchy1"/>
    <dgm:cxn modelId="{F8A6ECE1-27BB-4CE0-A401-E11509BA4B4D}" type="presParOf" srcId="{89D117FD-A477-4050-97B6-152F46C626D9}" destId="{A289AE6D-063A-479D-8A78-C2130018128A}" srcOrd="0" destOrd="0" presId="urn:microsoft.com/office/officeart/2005/8/layout/hierarchy1"/>
    <dgm:cxn modelId="{6929E516-B96F-4BDF-AF97-90E897BB9E74}" type="presParOf" srcId="{89D117FD-A477-4050-97B6-152F46C626D9}" destId="{A4874701-9E70-48E0-B808-718E15740CA7}" srcOrd="1" destOrd="0" presId="urn:microsoft.com/office/officeart/2005/8/layout/hierarchy1"/>
    <dgm:cxn modelId="{DD258C46-ADF8-4922-BCB3-DE67B3807FBB}" type="presParOf" srcId="{58DC6102-38C6-437D-94B8-2B12E27BB7B6}" destId="{A5AF22BD-6892-4DC6-99F9-82D476ECE171}" srcOrd="1" destOrd="0" presId="urn:microsoft.com/office/officeart/2005/8/layout/hierarchy1"/>
    <dgm:cxn modelId="{B933A9FF-5685-4E18-9870-771C36B1E963}" type="presParOf" srcId="{A5AF22BD-6892-4DC6-99F9-82D476ECE171}" destId="{EA3CB8F5-7901-487F-A274-96B992E60B9F}" srcOrd="0" destOrd="0" presId="urn:microsoft.com/office/officeart/2005/8/layout/hierarchy1"/>
    <dgm:cxn modelId="{DFDD635F-1BAC-4F90-91A0-16680E151F82}" type="presParOf" srcId="{A5AF22BD-6892-4DC6-99F9-82D476ECE171}" destId="{ACFE30E9-2678-4E8D-8766-18F7A5914A64}" srcOrd="1" destOrd="0" presId="urn:microsoft.com/office/officeart/2005/8/layout/hierarchy1"/>
    <dgm:cxn modelId="{C4931C15-5CF6-4AD2-8804-1550F5A34E81}" type="presParOf" srcId="{ACFE30E9-2678-4E8D-8766-18F7A5914A64}" destId="{6CB97830-D5F6-4E28-BBDE-2266B2A0F72D}" srcOrd="0" destOrd="0" presId="urn:microsoft.com/office/officeart/2005/8/layout/hierarchy1"/>
    <dgm:cxn modelId="{14BC4AA8-91CA-4794-9E3B-B9CCE66D3186}" type="presParOf" srcId="{6CB97830-D5F6-4E28-BBDE-2266B2A0F72D}" destId="{009A19D5-E3C5-4613-B661-ADBA357C2406}" srcOrd="0" destOrd="0" presId="urn:microsoft.com/office/officeart/2005/8/layout/hierarchy1"/>
    <dgm:cxn modelId="{41F3DC8A-7510-40FC-A4EE-E6747FF6A6EA}" type="presParOf" srcId="{6CB97830-D5F6-4E28-BBDE-2266B2A0F72D}" destId="{82EA3EDD-6034-4A97-93B5-9C7A038BE3DB}" srcOrd="1" destOrd="0" presId="urn:microsoft.com/office/officeart/2005/8/layout/hierarchy1"/>
    <dgm:cxn modelId="{68FCFC59-AC8F-45EC-B026-925EBAAD96D8}" type="presParOf" srcId="{ACFE30E9-2678-4E8D-8766-18F7A5914A64}" destId="{D5709E9F-342D-40D6-94D5-00A1868C631E}" srcOrd="1" destOrd="0" presId="urn:microsoft.com/office/officeart/2005/8/layout/hierarchy1"/>
    <dgm:cxn modelId="{9781110B-ECB6-47D0-9C19-FFDD99DA8D43}" type="presParOf" srcId="{A5AF22BD-6892-4DC6-99F9-82D476ECE171}" destId="{6BA77EC2-4771-4F79-8057-0C7D5A1E2ED7}" srcOrd="2" destOrd="0" presId="urn:microsoft.com/office/officeart/2005/8/layout/hierarchy1"/>
    <dgm:cxn modelId="{55895790-3811-4719-B049-FFAC4D3A1C25}" type="presParOf" srcId="{A5AF22BD-6892-4DC6-99F9-82D476ECE171}" destId="{087C4F2C-5840-43B2-B4FC-6D7F7F1814AC}" srcOrd="3" destOrd="0" presId="urn:microsoft.com/office/officeart/2005/8/layout/hierarchy1"/>
    <dgm:cxn modelId="{2910533E-8D3B-4C13-936C-079FFA2C4E84}" type="presParOf" srcId="{087C4F2C-5840-43B2-B4FC-6D7F7F1814AC}" destId="{97E8B804-DA11-4318-AE12-395167D62519}" srcOrd="0" destOrd="0" presId="urn:microsoft.com/office/officeart/2005/8/layout/hierarchy1"/>
    <dgm:cxn modelId="{8D794C41-449D-4602-9045-6854B7F4F459}" type="presParOf" srcId="{97E8B804-DA11-4318-AE12-395167D62519}" destId="{C03C8AFF-71B4-47AF-B21B-99A1C6556C04}" srcOrd="0" destOrd="0" presId="urn:microsoft.com/office/officeart/2005/8/layout/hierarchy1"/>
    <dgm:cxn modelId="{B83E9EB0-9A61-4CC0-A758-E56FEA552A45}" type="presParOf" srcId="{97E8B804-DA11-4318-AE12-395167D62519}" destId="{946237B4-49C3-4906-940C-58369C08E88E}" srcOrd="1" destOrd="0" presId="urn:microsoft.com/office/officeart/2005/8/layout/hierarchy1"/>
    <dgm:cxn modelId="{BCCD222E-5A14-4F56-A805-ACDC2D14F425}" type="presParOf" srcId="{087C4F2C-5840-43B2-B4FC-6D7F7F1814AC}" destId="{0241C487-A550-42E2-A5FF-306DF42342F9}" srcOrd="1" destOrd="0" presId="urn:microsoft.com/office/officeart/2005/8/layout/hierarchy1"/>
    <dgm:cxn modelId="{19555877-387F-4844-9CC8-A6DA386CD1CB}" type="presParOf" srcId="{A5AF22BD-6892-4DC6-99F9-82D476ECE171}" destId="{35C871D3-250C-4723-BA8F-E3C6F7FE47F0}" srcOrd="4" destOrd="0" presId="urn:microsoft.com/office/officeart/2005/8/layout/hierarchy1"/>
    <dgm:cxn modelId="{ADACBA09-09A4-4472-84F9-98F63A3B3E90}" type="presParOf" srcId="{A5AF22BD-6892-4DC6-99F9-82D476ECE171}" destId="{7DE02877-AFFE-4F7E-8181-85E7175EF69A}" srcOrd="5" destOrd="0" presId="urn:microsoft.com/office/officeart/2005/8/layout/hierarchy1"/>
    <dgm:cxn modelId="{98A8B650-7E5F-415C-B138-8D08768D3E4D}" type="presParOf" srcId="{7DE02877-AFFE-4F7E-8181-85E7175EF69A}" destId="{6B8D36BF-49B9-4197-8FFD-53B78F29706B}" srcOrd="0" destOrd="0" presId="urn:microsoft.com/office/officeart/2005/8/layout/hierarchy1"/>
    <dgm:cxn modelId="{89E77173-664D-400A-9483-A8AF98108560}" type="presParOf" srcId="{6B8D36BF-49B9-4197-8FFD-53B78F29706B}" destId="{B4B5C9BA-96E4-4670-888A-33520C9A40FD}" srcOrd="0" destOrd="0" presId="urn:microsoft.com/office/officeart/2005/8/layout/hierarchy1"/>
    <dgm:cxn modelId="{7FAAE21D-51EC-4FE2-99BD-DEBED66B94C1}" type="presParOf" srcId="{6B8D36BF-49B9-4197-8FFD-53B78F29706B}" destId="{ADC8C035-ACF2-457A-9E1C-6B22756A37CF}" srcOrd="1" destOrd="0" presId="urn:microsoft.com/office/officeart/2005/8/layout/hierarchy1"/>
    <dgm:cxn modelId="{16E61AFB-EACD-4F75-8A3E-CDDAAECB3B0F}" type="presParOf" srcId="{7DE02877-AFFE-4F7E-8181-85E7175EF69A}" destId="{83396C6B-FD82-4030-BCEA-3F3A25A04E8F}" srcOrd="1" destOrd="0" presId="urn:microsoft.com/office/officeart/2005/8/layout/hierarchy1"/>
    <dgm:cxn modelId="{5168B77F-2B3C-4BCB-BAA1-6305939C5CC5}" type="presParOf" srcId="{A5AF22BD-6892-4DC6-99F9-82D476ECE171}" destId="{A9622BAA-60E2-4B57-A2C5-055653559926}" srcOrd="6" destOrd="0" presId="urn:microsoft.com/office/officeart/2005/8/layout/hierarchy1"/>
    <dgm:cxn modelId="{83862A1A-1001-42A5-8198-A3F4D10F1D81}" type="presParOf" srcId="{A5AF22BD-6892-4DC6-99F9-82D476ECE171}" destId="{4EE61C9B-780D-4B2C-9214-C96BFEF85971}" srcOrd="7" destOrd="0" presId="urn:microsoft.com/office/officeart/2005/8/layout/hierarchy1"/>
    <dgm:cxn modelId="{46216512-0116-4A69-802B-0565548BF708}" type="presParOf" srcId="{4EE61C9B-780D-4B2C-9214-C96BFEF85971}" destId="{86FA81CB-E325-4B20-9246-61050476655C}" srcOrd="0" destOrd="0" presId="urn:microsoft.com/office/officeart/2005/8/layout/hierarchy1"/>
    <dgm:cxn modelId="{8DADAEE0-36DF-4A3D-9DF8-07581DD4117F}" type="presParOf" srcId="{86FA81CB-E325-4B20-9246-61050476655C}" destId="{8EC3190A-9914-4AAF-8E51-F832DB79AB77}" srcOrd="0" destOrd="0" presId="urn:microsoft.com/office/officeart/2005/8/layout/hierarchy1"/>
    <dgm:cxn modelId="{7F628456-1BC6-4D4B-8B8E-302895F8FD42}" type="presParOf" srcId="{86FA81CB-E325-4B20-9246-61050476655C}" destId="{9DE7F7B6-7B81-4CF7-92F7-005CDC7B2130}" srcOrd="1" destOrd="0" presId="urn:microsoft.com/office/officeart/2005/8/layout/hierarchy1"/>
    <dgm:cxn modelId="{BF51CC93-FA0F-4CB1-84F2-325FBB22AC8D}" type="presParOf" srcId="{4EE61C9B-780D-4B2C-9214-C96BFEF85971}" destId="{F93A6953-FB75-4E39-99B6-FDC535AD77AF}" srcOrd="1" destOrd="0" presId="urn:microsoft.com/office/officeart/2005/8/layout/hierarchy1"/>
    <dgm:cxn modelId="{ED7E7CE7-D8A7-4F2F-895D-6C1FE7E50F33}" type="presParOf" srcId="{A5AF22BD-6892-4DC6-99F9-82D476ECE171}" destId="{F22723C3-F556-4AE8-84EC-3277418F69C8}" srcOrd="8" destOrd="0" presId="urn:microsoft.com/office/officeart/2005/8/layout/hierarchy1"/>
    <dgm:cxn modelId="{2DE83A85-46AD-420A-957F-43937AA16B98}" type="presParOf" srcId="{A5AF22BD-6892-4DC6-99F9-82D476ECE171}" destId="{E7CF5239-5209-4269-8A4D-80866FC54A29}" srcOrd="9" destOrd="0" presId="urn:microsoft.com/office/officeart/2005/8/layout/hierarchy1"/>
    <dgm:cxn modelId="{5CEDF8AA-E35A-4CBF-9D75-3B2010D443C3}" type="presParOf" srcId="{E7CF5239-5209-4269-8A4D-80866FC54A29}" destId="{17D7D4A0-71C2-4EF9-A4EA-AACF316A9392}" srcOrd="0" destOrd="0" presId="urn:microsoft.com/office/officeart/2005/8/layout/hierarchy1"/>
    <dgm:cxn modelId="{49E5997E-0E27-4C6C-AA33-90FE73D3D2F8}" type="presParOf" srcId="{17D7D4A0-71C2-4EF9-A4EA-AACF316A9392}" destId="{9706A2CF-7F0F-4E6C-B39F-724EECD44131}" srcOrd="0" destOrd="0" presId="urn:microsoft.com/office/officeart/2005/8/layout/hierarchy1"/>
    <dgm:cxn modelId="{86F25696-61E0-473E-AC71-1328345272D0}" type="presParOf" srcId="{17D7D4A0-71C2-4EF9-A4EA-AACF316A9392}" destId="{41F30066-6FAB-4B22-ADE6-03073DEF6506}" srcOrd="1" destOrd="0" presId="urn:microsoft.com/office/officeart/2005/8/layout/hierarchy1"/>
    <dgm:cxn modelId="{8E23D9D3-1A79-4378-96D0-A21AC1E84D57}" type="presParOf" srcId="{E7CF5239-5209-4269-8A4D-80866FC54A29}" destId="{8BBAD0ED-2FF2-4204-A17F-C561A1F7DD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2100" dirty="0"/>
            <a:t>Dirigente Responsabile Ing. Antonio Frighi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 custT="1"/>
      <dgm:spPr/>
      <dgm:t>
        <a:bodyPr/>
        <a:lstStyle/>
        <a:p>
          <a:r>
            <a:rPr lang="it-IT" sz="1600" dirty="0"/>
            <a:t>Ufficio Programmazione e Progettazione</a:t>
          </a:r>
          <a:endParaRPr lang="it-IT" sz="1200" dirty="0"/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106A2CF9-48B2-4357-9846-E1788B298040}">
      <dgm:prSet custT="1"/>
      <dgm:spPr/>
      <dgm:t>
        <a:bodyPr/>
        <a:lstStyle/>
        <a:p>
          <a:r>
            <a:rPr lang="it-IT" sz="1600" kern="1200" dirty="0"/>
            <a:t>Ufficio Patrimonio</a:t>
          </a:r>
          <a:endParaRPr lang="it-IT" sz="12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C6F93389-963C-46B4-9D58-24F9E448E1AB}" type="parTrans" cxnId="{4A5D05FC-7518-43D5-8C28-E55D075D475A}">
      <dgm:prSet/>
      <dgm:spPr/>
      <dgm:t>
        <a:bodyPr/>
        <a:lstStyle/>
        <a:p>
          <a:endParaRPr lang="it-IT"/>
        </a:p>
      </dgm:t>
    </dgm:pt>
    <dgm:pt modelId="{2080292B-4776-4B34-AA4B-A4CFDA3B3493}" type="sibTrans" cxnId="{4A5D05FC-7518-43D5-8C28-E55D075D475A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600" dirty="0"/>
            <a:t>Ufficio Tecnico-Amministrativo</a:t>
          </a:r>
          <a:endParaRPr lang="it-IT" sz="1200" i="1" dirty="0"/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2FF6E24C-6F1D-4609-BD65-D61D2A92E4AD}">
      <dgm:prSet custT="1"/>
      <dgm:spPr/>
      <dgm:t>
        <a:bodyPr/>
        <a:lstStyle/>
        <a:p>
          <a:r>
            <a:rPr lang="it-IT" sz="1600" dirty="0"/>
            <a:t>Ufficio Direzione Lavori</a:t>
          </a:r>
          <a:endParaRPr lang="it-IT" sz="1200" i="1" dirty="0"/>
        </a:p>
      </dgm:t>
    </dgm:pt>
    <dgm:pt modelId="{2D7EA171-7AC4-4A04-9172-D6A0B55C2F47}" type="parTrans" cxnId="{6D5EF8F8-AB57-4D0C-9EAD-1EAC092EC337}">
      <dgm:prSet/>
      <dgm:spPr/>
      <dgm:t>
        <a:bodyPr/>
        <a:lstStyle/>
        <a:p>
          <a:endParaRPr lang="it-IT"/>
        </a:p>
      </dgm:t>
    </dgm:pt>
    <dgm:pt modelId="{376DF9E2-C78F-41AA-9A2A-0E3B02EE342B}" type="sibTrans" cxnId="{6D5EF8F8-AB57-4D0C-9EAD-1EAC092EC337}">
      <dgm:prSet/>
      <dgm:spPr/>
      <dgm:t>
        <a:bodyPr/>
        <a:lstStyle/>
        <a:p>
          <a:endParaRPr lang="it-IT"/>
        </a:p>
      </dgm:t>
    </dgm:pt>
    <dgm:pt modelId="{EEC91DD1-29EC-4225-A9D0-3F91F9D1DB8C}">
      <dgm:prSet custT="1"/>
      <dgm:spPr/>
      <dgm:t>
        <a:bodyPr/>
        <a:lstStyle/>
        <a:p>
          <a:r>
            <a:rPr lang="it-IT" sz="1600" dirty="0"/>
            <a:t>Ufficio di Staff</a:t>
          </a:r>
          <a:endParaRPr lang="it-IT" sz="1200" dirty="0"/>
        </a:p>
      </dgm:t>
    </dgm:pt>
    <dgm:pt modelId="{E6A35060-9539-4196-9DB9-29D583254CC4}" type="parTrans" cxnId="{12A0F23C-5911-4CFF-8A2C-6483E5769741}">
      <dgm:prSet/>
      <dgm:spPr/>
      <dgm:t>
        <a:bodyPr/>
        <a:lstStyle/>
        <a:p>
          <a:endParaRPr lang="it-IT"/>
        </a:p>
      </dgm:t>
    </dgm:pt>
    <dgm:pt modelId="{2C4AB3B7-A3C3-4325-A072-9E64431D3CB8}" type="sibTrans" cxnId="{12A0F23C-5911-4CFF-8A2C-6483E5769741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ScaleX="158906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EA3CB8F5-7901-487F-A274-96B992E60B9F}" type="pres">
      <dgm:prSet presAssocID="{C6F93389-963C-46B4-9D58-24F9E448E1AB}" presName="Name10" presStyleLbl="parChTrans1D2" presStyleIdx="0" presStyleCnt="5"/>
      <dgm:spPr/>
    </dgm:pt>
    <dgm:pt modelId="{ACFE30E9-2678-4E8D-8766-18F7A5914A64}" type="pres">
      <dgm:prSet presAssocID="{106A2CF9-48B2-4357-9846-E1788B298040}" presName="hierRoot2" presStyleCnt="0"/>
      <dgm:spPr/>
    </dgm:pt>
    <dgm:pt modelId="{6CB97830-D5F6-4E28-BBDE-2266B2A0F72D}" type="pres">
      <dgm:prSet presAssocID="{106A2CF9-48B2-4357-9846-E1788B298040}" presName="composite2" presStyleCnt="0"/>
      <dgm:spPr/>
    </dgm:pt>
    <dgm:pt modelId="{009A19D5-E3C5-4613-B661-ADBA357C2406}" type="pres">
      <dgm:prSet presAssocID="{106A2CF9-48B2-4357-9846-E1788B298040}" presName="background2" presStyleLbl="node2" presStyleIdx="0" presStyleCnt="5"/>
      <dgm:spPr/>
    </dgm:pt>
    <dgm:pt modelId="{82EA3EDD-6034-4A97-93B5-9C7A038BE3DB}" type="pres">
      <dgm:prSet presAssocID="{106A2CF9-48B2-4357-9846-E1788B298040}" presName="text2" presStyleLbl="fgAcc2" presStyleIdx="0" presStyleCnt="5" custScaleY="153925" custLinFactNeighborX="-3506" custLinFactNeighborY="-5408">
        <dgm:presLayoutVars>
          <dgm:chPref val="3"/>
        </dgm:presLayoutVars>
      </dgm:prSet>
      <dgm:spPr/>
    </dgm:pt>
    <dgm:pt modelId="{D5709E9F-342D-40D6-94D5-00A1868C631E}" type="pres">
      <dgm:prSet presAssocID="{106A2CF9-48B2-4357-9846-E1788B298040}" presName="hierChild3" presStyleCnt="0"/>
      <dgm:spPr/>
    </dgm:pt>
    <dgm:pt modelId="{6BA77EC2-4771-4F79-8057-0C7D5A1E2ED7}" type="pres">
      <dgm:prSet presAssocID="{E6A35060-9539-4196-9DB9-29D583254CC4}" presName="Name10" presStyleLbl="parChTrans1D2" presStyleIdx="1" presStyleCnt="5"/>
      <dgm:spPr/>
    </dgm:pt>
    <dgm:pt modelId="{087C4F2C-5840-43B2-B4FC-6D7F7F1814AC}" type="pres">
      <dgm:prSet presAssocID="{EEC91DD1-29EC-4225-A9D0-3F91F9D1DB8C}" presName="hierRoot2" presStyleCnt="0"/>
      <dgm:spPr/>
    </dgm:pt>
    <dgm:pt modelId="{97E8B804-DA11-4318-AE12-395167D62519}" type="pres">
      <dgm:prSet presAssocID="{EEC91DD1-29EC-4225-A9D0-3F91F9D1DB8C}" presName="composite2" presStyleCnt="0"/>
      <dgm:spPr/>
    </dgm:pt>
    <dgm:pt modelId="{C03C8AFF-71B4-47AF-B21B-99A1C6556C04}" type="pres">
      <dgm:prSet presAssocID="{EEC91DD1-29EC-4225-A9D0-3F91F9D1DB8C}" presName="background2" presStyleLbl="node2" presStyleIdx="1" presStyleCnt="5"/>
      <dgm:spPr/>
    </dgm:pt>
    <dgm:pt modelId="{946237B4-49C3-4906-940C-58369C08E88E}" type="pres">
      <dgm:prSet presAssocID="{EEC91DD1-29EC-4225-A9D0-3F91F9D1DB8C}" presName="text2" presStyleLbl="fgAcc2" presStyleIdx="1" presStyleCnt="5" custScaleY="154232" custLinFactNeighborX="-3506" custLinFactNeighborY="-5408">
        <dgm:presLayoutVars>
          <dgm:chPref val="3"/>
        </dgm:presLayoutVars>
      </dgm:prSet>
      <dgm:spPr/>
    </dgm:pt>
    <dgm:pt modelId="{0241C487-A550-42E2-A5FF-306DF42342F9}" type="pres">
      <dgm:prSet presAssocID="{EEC91DD1-29EC-4225-A9D0-3F91F9D1DB8C}" presName="hierChild3" presStyleCnt="0"/>
      <dgm:spPr/>
    </dgm:pt>
    <dgm:pt modelId="{35C871D3-250C-4723-BA8F-E3C6F7FE47F0}" type="pres">
      <dgm:prSet presAssocID="{4DB747E0-7B85-4B4D-A1E2-F9C8C63CFEEA}" presName="Name10" presStyleLbl="parChTrans1D2" presStyleIdx="2" presStyleCnt="5"/>
      <dgm:spPr/>
    </dgm:pt>
    <dgm:pt modelId="{7DE02877-AFFE-4F7E-8181-85E7175EF69A}" type="pres">
      <dgm:prSet presAssocID="{EE262332-DB9B-4842-843A-E2C8C040C346}" presName="hierRoot2" presStyleCnt="0"/>
      <dgm:spPr/>
    </dgm:pt>
    <dgm:pt modelId="{6B8D36BF-49B9-4197-8FFD-53B78F29706B}" type="pres">
      <dgm:prSet presAssocID="{EE262332-DB9B-4842-843A-E2C8C040C346}" presName="composite2" presStyleCnt="0"/>
      <dgm:spPr/>
    </dgm:pt>
    <dgm:pt modelId="{B4B5C9BA-96E4-4670-888A-33520C9A40FD}" type="pres">
      <dgm:prSet presAssocID="{EE262332-DB9B-4842-843A-E2C8C040C346}" presName="background2" presStyleLbl="node2" presStyleIdx="2" presStyleCnt="5"/>
      <dgm:spPr/>
    </dgm:pt>
    <dgm:pt modelId="{ADC8C035-ACF2-457A-9E1C-6B22756A37CF}" type="pres">
      <dgm:prSet presAssocID="{EE262332-DB9B-4842-843A-E2C8C040C346}" presName="text2" presStyleLbl="fgAcc2" presStyleIdx="2" presStyleCnt="5" custScaleY="154232" custLinFactNeighborX="3053" custLinFactNeighborY="-5951">
        <dgm:presLayoutVars>
          <dgm:chPref val="3"/>
        </dgm:presLayoutVars>
      </dgm:prSet>
      <dgm:spPr/>
    </dgm:pt>
    <dgm:pt modelId="{83396C6B-FD82-4030-BCEA-3F3A25A04E8F}" type="pres">
      <dgm:prSet presAssocID="{EE262332-DB9B-4842-843A-E2C8C040C346}" presName="hierChild3" presStyleCnt="0"/>
      <dgm:spPr/>
    </dgm:pt>
    <dgm:pt modelId="{A9622BAA-60E2-4B57-A2C5-055653559926}" type="pres">
      <dgm:prSet presAssocID="{7E9C54A0-980B-48E9-9156-4A115C683E6E}" presName="Name10" presStyleLbl="parChTrans1D2" presStyleIdx="3" presStyleCnt="5"/>
      <dgm:spPr/>
    </dgm:pt>
    <dgm:pt modelId="{4EE61C9B-780D-4B2C-9214-C96BFEF85971}" type="pres">
      <dgm:prSet presAssocID="{376A7110-64F1-4FEC-9F62-1E8F205F5D42}" presName="hierRoot2" presStyleCnt="0"/>
      <dgm:spPr/>
    </dgm:pt>
    <dgm:pt modelId="{86FA81CB-E325-4B20-9246-61050476655C}" type="pres">
      <dgm:prSet presAssocID="{376A7110-64F1-4FEC-9F62-1E8F205F5D42}" presName="composite2" presStyleCnt="0"/>
      <dgm:spPr/>
    </dgm:pt>
    <dgm:pt modelId="{8EC3190A-9914-4AAF-8E51-F832DB79AB77}" type="pres">
      <dgm:prSet presAssocID="{376A7110-64F1-4FEC-9F62-1E8F205F5D42}" presName="background2" presStyleLbl="node2" presStyleIdx="3" presStyleCnt="5"/>
      <dgm:spPr/>
    </dgm:pt>
    <dgm:pt modelId="{9DE7F7B6-7B81-4CF7-92F7-005CDC7B2130}" type="pres">
      <dgm:prSet presAssocID="{376A7110-64F1-4FEC-9F62-1E8F205F5D42}" presName="text2" presStyleLbl="fgAcc2" presStyleIdx="3" presStyleCnt="5" custScaleY="149584" custLinFactNeighborX="1212" custLinFactNeighborY="-5783">
        <dgm:presLayoutVars>
          <dgm:chPref val="3"/>
        </dgm:presLayoutVars>
      </dgm:prSet>
      <dgm:spPr/>
    </dgm:pt>
    <dgm:pt modelId="{F93A6953-FB75-4E39-99B6-FDC535AD77AF}" type="pres">
      <dgm:prSet presAssocID="{376A7110-64F1-4FEC-9F62-1E8F205F5D42}" presName="hierChild3" presStyleCnt="0"/>
      <dgm:spPr/>
    </dgm:pt>
    <dgm:pt modelId="{F22723C3-F556-4AE8-84EC-3277418F69C8}" type="pres">
      <dgm:prSet presAssocID="{2D7EA171-7AC4-4A04-9172-D6A0B55C2F47}" presName="Name10" presStyleLbl="parChTrans1D2" presStyleIdx="4" presStyleCnt="5"/>
      <dgm:spPr/>
    </dgm:pt>
    <dgm:pt modelId="{E7CF5239-5209-4269-8A4D-80866FC54A29}" type="pres">
      <dgm:prSet presAssocID="{2FF6E24C-6F1D-4609-BD65-D61D2A92E4AD}" presName="hierRoot2" presStyleCnt="0"/>
      <dgm:spPr/>
    </dgm:pt>
    <dgm:pt modelId="{17D7D4A0-71C2-4EF9-A4EA-AACF316A9392}" type="pres">
      <dgm:prSet presAssocID="{2FF6E24C-6F1D-4609-BD65-D61D2A92E4AD}" presName="composite2" presStyleCnt="0"/>
      <dgm:spPr/>
    </dgm:pt>
    <dgm:pt modelId="{9706A2CF-7F0F-4E6C-B39F-724EECD44131}" type="pres">
      <dgm:prSet presAssocID="{2FF6E24C-6F1D-4609-BD65-D61D2A92E4AD}" presName="background2" presStyleLbl="node2" presStyleIdx="4" presStyleCnt="5"/>
      <dgm:spPr/>
    </dgm:pt>
    <dgm:pt modelId="{41F30066-6FAB-4B22-ADE6-03073DEF6506}" type="pres">
      <dgm:prSet presAssocID="{2FF6E24C-6F1D-4609-BD65-D61D2A92E4AD}" presName="text2" presStyleLbl="fgAcc2" presStyleIdx="4" presStyleCnt="5" custScaleY="152204" custLinFactNeighborX="2664" custLinFactNeighborY="-5489">
        <dgm:presLayoutVars>
          <dgm:chPref val="3"/>
        </dgm:presLayoutVars>
      </dgm:prSet>
      <dgm:spPr/>
    </dgm:pt>
    <dgm:pt modelId="{8BBAD0ED-2FF2-4204-A17F-C561A1F7DD53}" type="pres">
      <dgm:prSet presAssocID="{2FF6E24C-6F1D-4609-BD65-D61D2A92E4AD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2721A827-8E22-4D8F-9633-9CA0E8975490}" type="presOf" srcId="{106A2CF9-48B2-4357-9846-E1788B298040}" destId="{82EA3EDD-6034-4A97-93B5-9C7A038BE3DB}" srcOrd="0" destOrd="0" presId="urn:microsoft.com/office/officeart/2005/8/layout/hierarchy1"/>
    <dgm:cxn modelId="{12A0F23C-5911-4CFF-8A2C-6483E5769741}" srcId="{7D22DF22-2DB5-4D12-A59C-B73FEC0684A7}" destId="{EEC91DD1-29EC-4225-A9D0-3F91F9D1DB8C}" srcOrd="1" destOrd="0" parTransId="{E6A35060-9539-4196-9DB9-29D583254CC4}" sibTransId="{2C4AB3B7-A3C3-4325-A072-9E64431D3CB8}"/>
    <dgm:cxn modelId="{BFF8A362-9ACD-4E6A-92BE-87C6FBB176A7}" type="presOf" srcId="{4D175A34-59B5-4ED8-8184-EC28A9DCD0E7}" destId="{BBEA04D8-CB2A-46AB-869C-AB637C193ACE}" srcOrd="0" destOrd="0" presId="urn:microsoft.com/office/officeart/2005/8/layout/hierarchy1"/>
    <dgm:cxn modelId="{029ECB66-3881-41F9-B55E-F973E9966228}" type="presOf" srcId="{4DB747E0-7B85-4B4D-A1E2-F9C8C63CFEEA}" destId="{35C871D3-250C-4723-BA8F-E3C6F7FE47F0}" srcOrd="0" destOrd="0" presId="urn:microsoft.com/office/officeart/2005/8/layout/hierarchy1"/>
    <dgm:cxn modelId="{97C0257C-2D60-48EE-A550-CC72E1B0C53B}" type="presOf" srcId="{EEC91DD1-29EC-4225-A9D0-3F91F9D1DB8C}" destId="{946237B4-49C3-4906-940C-58369C08E88E}" srcOrd="0" destOrd="0" presId="urn:microsoft.com/office/officeart/2005/8/layout/hierarchy1"/>
    <dgm:cxn modelId="{5C2F3B7C-3061-4EB0-85FA-C34455E2DDBF}" type="presOf" srcId="{E6A35060-9539-4196-9DB9-29D583254CC4}" destId="{6BA77EC2-4771-4F79-8057-0C7D5A1E2ED7}" srcOrd="0" destOrd="0" presId="urn:microsoft.com/office/officeart/2005/8/layout/hierarchy1"/>
    <dgm:cxn modelId="{8E29B982-F68D-460D-BA96-67088E4F9E3D}" type="presOf" srcId="{7E9C54A0-980B-48E9-9156-4A115C683E6E}" destId="{A9622BAA-60E2-4B57-A2C5-055653559926}" srcOrd="0" destOrd="0" presId="urn:microsoft.com/office/officeart/2005/8/layout/hierarchy1"/>
    <dgm:cxn modelId="{10AC7F8A-1EC6-476B-B5FE-005FEA4CEA40}" type="presOf" srcId="{C6F93389-963C-46B4-9D58-24F9E448E1AB}" destId="{EA3CB8F5-7901-487F-A274-96B992E60B9F}" srcOrd="0" destOrd="0" presId="urn:microsoft.com/office/officeart/2005/8/layout/hierarchy1"/>
    <dgm:cxn modelId="{BEA5C4A6-7FE5-4933-AA4F-0FA7D190730F}" type="presOf" srcId="{2D7EA171-7AC4-4A04-9172-D6A0B55C2F47}" destId="{F22723C3-F556-4AE8-84EC-3277418F69C8}" srcOrd="0" destOrd="0" presId="urn:microsoft.com/office/officeart/2005/8/layout/hierarchy1"/>
    <dgm:cxn modelId="{BFF161AD-262C-4DB8-AE6E-476D39B44B1D}" srcId="{7D22DF22-2DB5-4D12-A59C-B73FEC0684A7}" destId="{EE262332-DB9B-4842-843A-E2C8C040C346}" srcOrd="2" destOrd="0" parTransId="{4DB747E0-7B85-4B4D-A1E2-F9C8C63CFEEA}" sibTransId="{2F3EF948-B140-4B21-B587-572B5A175957}"/>
    <dgm:cxn modelId="{452DFFAF-03EB-4067-8C7A-605D35DC6069}" type="presOf" srcId="{2FF6E24C-6F1D-4609-BD65-D61D2A92E4AD}" destId="{41F30066-6FAB-4B22-ADE6-03073DEF6506}" srcOrd="0" destOrd="0" presId="urn:microsoft.com/office/officeart/2005/8/layout/hierarchy1"/>
    <dgm:cxn modelId="{38BDF2BC-041F-4A4D-B4AA-4F5A5A0AAE92}" type="presOf" srcId="{7D22DF22-2DB5-4D12-A59C-B73FEC0684A7}" destId="{A4874701-9E70-48E0-B808-718E15740CA7}" srcOrd="0" destOrd="0" presId="urn:microsoft.com/office/officeart/2005/8/layout/hierarchy1"/>
    <dgm:cxn modelId="{D84DE1C0-5B2B-4F9D-BD1E-C78BEEA0C867}" type="presOf" srcId="{EE262332-DB9B-4842-843A-E2C8C040C346}" destId="{ADC8C035-ACF2-457A-9E1C-6B22756A37CF}" srcOrd="0" destOrd="0" presId="urn:microsoft.com/office/officeart/2005/8/layout/hierarchy1"/>
    <dgm:cxn modelId="{2E4848D2-DFD0-4A97-B8FC-60695D4AF43E}" type="presOf" srcId="{376A7110-64F1-4FEC-9F62-1E8F205F5D42}" destId="{9DE7F7B6-7B81-4CF7-92F7-005CDC7B2130}" srcOrd="0" destOrd="0" presId="urn:microsoft.com/office/officeart/2005/8/layout/hierarchy1"/>
    <dgm:cxn modelId="{6D5EF8F8-AB57-4D0C-9EAD-1EAC092EC337}" srcId="{7D22DF22-2DB5-4D12-A59C-B73FEC0684A7}" destId="{2FF6E24C-6F1D-4609-BD65-D61D2A92E4AD}" srcOrd="4" destOrd="0" parTransId="{2D7EA171-7AC4-4A04-9172-D6A0B55C2F47}" sibTransId="{376DF9E2-C78F-41AA-9A2A-0E3B02EE342B}"/>
    <dgm:cxn modelId="{FBF5D5F9-F260-408E-8987-9A2D0C7D3E55}" srcId="{7D22DF22-2DB5-4D12-A59C-B73FEC0684A7}" destId="{376A7110-64F1-4FEC-9F62-1E8F205F5D42}" srcOrd="3" destOrd="0" parTransId="{7E9C54A0-980B-48E9-9156-4A115C683E6E}" sibTransId="{DC532505-46DB-477D-8DE4-13C932794CBB}"/>
    <dgm:cxn modelId="{4A5D05FC-7518-43D5-8C28-E55D075D475A}" srcId="{7D22DF22-2DB5-4D12-A59C-B73FEC0684A7}" destId="{106A2CF9-48B2-4357-9846-E1788B298040}" srcOrd="0" destOrd="0" parTransId="{C6F93389-963C-46B4-9D58-24F9E448E1AB}" sibTransId="{2080292B-4776-4B34-AA4B-A4CFDA3B3493}"/>
    <dgm:cxn modelId="{8A6FBBB5-9E36-4115-90A8-D6FD28A6C3B6}" type="presParOf" srcId="{BBEA04D8-CB2A-46AB-869C-AB637C193ACE}" destId="{58DC6102-38C6-437D-94B8-2B12E27BB7B6}" srcOrd="0" destOrd="0" presId="urn:microsoft.com/office/officeart/2005/8/layout/hierarchy1"/>
    <dgm:cxn modelId="{B51A3766-B3C5-4725-B31A-8D2802783F81}" type="presParOf" srcId="{58DC6102-38C6-437D-94B8-2B12E27BB7B6}" destId="{89D117FD-A477-4050-97B6-152F46C626D9}" srcOrd="0" destOrd="0" presId="urn:microsoft.com/office/officeart/2005/8/layout/hierarchy1"/>
    <dgm:cxn modelId="{F8A6ECE1-27BB-4CE0-A401-E11509BA4B4D}" type="presParOf" srcId="{89D117FD-A477-4050-97B6-152F46C626D9}" destId="{A289AE6D-063A-479D-8A78-C2130018128A}" srcOrd="0" destOrd="0" presId="urn:microsoft.com/office/officeart/2005/8/layout/hierarchy1"/>
    <dgm:cxn modelId="{6929E516-B96F-4BDF-AF97-90E897BB9E74}" type="presParOf" srcId="{89D117FD-A477-4050-97B6-152F46C626D9}" destId="{A4874701-9E70-48E0-B808-718E15740CA7}" srcOrd="1" destOrd="0" presId="urn:microsoft.com/office/officeart/2005/8/layout/hierarchy1"/>
    <dgm:cxn modelId="{DD258C46-ADF8-4922-BCB3-DE67B3807FBB}" type="presParOf" srcId="{58DC6102-38C6-437D-94B8-2B12E27BB7B6}" destId="{A5AF22BD-6892-4DC6-99F9-82D476ECE171}" srcOrd="1" destOrd="0" presId="urn:microsoft.com/office/officeart/2005/8/layout/hierarchy1"/>
    <dgm:cxn modelId="{B933A9FF-5685-4E18-9870-771C36B1E963}" type="presParOf" srcId="{A5AF22BD-6892-4DC6-99F9-82D476ECE171}" destId="{EA3CB8F5-7901-487F-A274-96B992E60B9F}" srcOrd="0" destOrd="0" presId="urn:microsoft.com/office/officeart/2005/8/layout/hierarchy1"/>
    <dgm:cxn modelId="{DFDD635F-1BAC-4F90-91A0-16680E151F82}" type="presParOf" srcId="{A5AF22BD-6892-4DC6-99F9-82D476ECE171}" destId="{ACFE30E9-2678-4E8D-8766-18F7A5914A64}" srcOrd="1" destOrd="0" presId="urn:microsoft.com/office/officeart/2005/8/layout/hierarchy1"/>
    <dgm:cxn modelId="{C4931C15-5CF6-4AD2-8804-1550F5A34E81}" type="presParOf" srcId="{ACFE30E9-2678-4E8D-8766-18F7A5914A64}" destId="{6CB97830-D5F6-4E28-BBDE-2266B2A0F72D}" srcOrd="0" destOrd="0" presId="urn:microsoft.com/office/officeart/2005/8/layout/hierarchy1"/>
    <dgm:cxn modelId="{14BC4AA8-91CA-4794-9E3B-B9CCE66D3186}" type="presParOf" srcId="{6CB97830-D5F6-4E28-BBDE-2266B2A0F72D}" destId="{009A19D5-E3C5-4613-B661-ADBA357C2406}" srcOrd="0" destOrd="0" presId="urn:microsoft.com/office/officeart/2005/8/layout/hierarchy1"/>
    <dgm:cxn modelId="{41F3DC8A-7510-40FC-A4EE-E6747FF6A6EA}" type="presParOf" srcId="{6CB97830-D5F6-4E28-BBDE-2266B2A0F72D}" destId="{82EA3EDD-6034-4A97-93B5-9C7A038BE3DB}" srcOrd="1" destOrd="0" presId="urn:microsoft.com/office/officeart/2005/8/layout/hierarchy1"/>
    <dgm:cxn modelId="{68FCFC59-AC8F-45EC-B026-925EBAAD96D8}" type="presParOf" srcId="{ACFE30E9-2678-4E8D-8766-18F7A5914A64}" destId="{D5709E9F-342D-40D6-94D5-00A1868C631E}" srcOrd="1" destOrd="0" presId="urn:microsoft.com/office/officeart/2005/8/layout/hierarchy1"/>
    <dgm:cxn modelId="{9781110B-ECB6-47D0-9C19-FFDD99DA8D43}" type="presParOf" srcId="{A5AF22BD-6892-4DC6-99F9-82D476ECE171}" destId="{6BA77EC2-4771-4F79-8057-0C7D5A1E2ED7}" srcOrd="2" destOrd="0" presId="urn:microsoft.com/office/officeart/2005/8/layout/hierarchy1"/>
    <dgm:cxn modelId="{55895790-3811-4719-B049-FFAC4D3A1C25}" type="presParOf" srcId="{A5AF22BD-6892-4DC6-99F9-82D476ECE171}" destId="{087C4F2C-5840-43B2-B4FC-6D7F7F1814AC}" srcOrd="3" destOrd="0" presId="urn:microsoft.com/office/officeart/2005/8/layout/hierarchy1"/>
    <dgm:cxn modelId="{2910533E-8D3B-4C13-936C-079FFA2C4E84}" type="presParOf" srcId="{087C4F2C-5840-43B2-B4FC-6D7F7F1814AC}" destId="{97E8B804-DA11-4318-AE12-395167D62519}" srcOrd="0" destOrd="0" presId="urn:microsoft.com/office/officeart/2005/8/layout/hierarchy1"/>
    <dgm:cxn modelId="{8D794C41-449D-4602-9045-6854B7F4F459}" type="presParOf" srcId="{97E8B804-DA11-4318-AE12-395167D62519}" destId="{C03C8AFF-71B4-47AF-B21B-99A1C6556C04}" srcOrd="0" destOrd="0" presId="urn:microsoft.com/office/officeart/2005/8/layout/hierarchy1"/>
    <dgm:cxn modelId="{B83E9EB0-9A61-4CC0-A758-E56FEA552A45}" type="presParOf" srcId="{97E8B804-DA11-4318-AE12-395167D62519}" destId="{946237B4-49C3-4906-940C-58369C08E88E}" srcOrd="1" destOrd="0" presId="urn:microsoft.com/office/officeart/2005/8/layout/hierarchy1"/>
    <dgm:cxn modelId="{BCCD222E-5A14-4F56-A805-ACDC2D14F425}" type="presParOf" srcId="{087C4F2C-5840-43B2-B4FC-6D7F7F1814AC}" destId="{0241C487-A550-42E2-A5FF-306DF42342F9}" srcOrd="1" destOrd="0" presId="urn:microsoft.com/office/officeart/2005/8/layout/hierarchy1"/>
    <dgm:cxn modelId="{19555877-387F-4844-9CC8-A6DA386CD1CB}" type="presParOf" srcId="{A5AF22BD-6892-4DC6-99F9-82D476ECE171}" destId="{35C871D3-250C-4723-BA8F-E3C6F7FE47F0}" srcOrd="4" destOrd="0" presId="urn:microsoft.com/office/officeart/2005/8/layout/hierarchy1"/>
    <dgm:cxn modelId="{ADACBA09-09A4-4472-84F9-98F63A3B3E90}" type="presParOf" srcId="{A5AF22BD-6892-4DC6-99F9-82D476ECE171}" destId="{7DE02877-AFFE-4F7E-8181-85E7175EF69A}" srcOrd="5" destOrd="0" presId="urn:microsoft.com/office/officeart/2005/8/layout/hierarchy1"/>
    <dgm:cxn modelId="{98A8B650-7E5F-415C-B138-8D08768D3E4D}" type="presParOf" srcId="{7DE02877-AFFE-4F7E-8181-85E7175EF69A}" destId="{6B8D36BF-49B9-4197-8FFD-53B78F29706B}" srcOrd="0" destOrd="0" presId="urn:microsoft.com/office/officeart/2005/8/layout/hierarchy1"/>
    <dgm:cxn modelId="{89E77173-664D-400A-9483-A8AF98108560}" type="presParOf" srcId="{6B8D36BF-49B9-4197-8FFD-53B78F29706B}" destId="{B4B5C9BA-96E4-4670-888A-33520C9A40FD}" srcOrd="0" destOrd="0" presId="urn:microsoft.com/office/officeart/2005/8/layout/hierarchy1"/>
    <dgm:cxn modelId="{7FAAE21D-51EC-4FE2-99BD-DEBED66B94C1}" type="presParOf" srcId="{6B8D36BF-49B9-4197-8FFD-53B78F29706B}" destId="{ADC8C035-ACF2-457A-9E1C-6B22756A37CF}" srcOrd="1" destOrd="0" presId="urn:microsoft.com/office/officeart/2005/8/layout/hierarchy1"/>
    <dgm:cxn modelId="{16E61AFB-EACD-4F75-8A3E-CDDAAECB3B0F}" type="presParOf" srcId="{7DE02877-AFFE-4F7E-8181-85E7175EF69A}" destId="{83396C6B-FD82-4030-BCEA-3F3A25A04E8F}" srcOrd="1" destOrd="0" presId="urn:microsoft.com/office/officeart/2005/8/layout/hierarchy1"/>
    <dgm:cxn modelId="{5168B77F-2B3C-4BCB-BAA1-6305939C5CC5}" type="presParOf" srcId="{A5AF22BD-6892-4DC6-99F9-82D476ECE171}" destId="{A9622BAA-60E2-4B57-A2C5-055653559926}" srcOrd="6" destOrd="0" presId="urn:microsoft.com/office/officeart/2005/8/layout/hierarchy1"/>
    <dgm:cxn modelId="{83862A1A-1001-42A5-8198-A3F4D10F1D81}" type="presParOf" srcId="{A5AF22BD-6892-4DC6-99F9-82D476ECE171}" destId="{4EE61C9B-780D-4B2C-9214-C96BFEF85971}" srcOrd="7" destOrd="0" presId="urn:microsoft.com/office/officeart/2005/8/layout/hierarchy1"/>
    <dgm:cxn modelId="{46216512-0116-4A69-802B-0565548BF708}" type="presParOf" srcId="{4EE61C9B-780D-4B2C-9214-C96BFEF85971}" destId="{86FA81CB-E325-4B20-9246-61050476655C}" srcOrd="0" destOrd="0" presId="urn:microsoft.com/office/officeart/2005/8/layout/hierarchy1"/>
    <dgm:cxn modelId="{8DADAEE0-36DF-4A3D-9DF8-07581DD4117F}" type="presParOf" srcId="{86FA81CB-E325-4B20-9246-61050476655C}" destId="{8EC3190A-9914-4AAF-8E51-F832DB79AB77}" srcOrd="0" destOrd="0" presId="urn:microsoft.com/office/officeart/2005/8/layout/hierarchy1"/>
    <dgm:cxn modelId="{7F628456-1BC6-4D4B-8B8E-302895F8FD42}" type="presParOf" srcId="{86FA81CB-E325-4B20-9246-61050476655C}" destId="{9DE7F7B6-7B81-4CF7-92F7-005CDC7B2130}" srcOrd="1" destOrd="0" presId="urn:microsoft.com/office/officeart/2005/8/layout/hierarchy1"/>
    <dgm:cxn modelId="{BF51CC93-FA0F-4CB1-84F2-325FBB22AC8D}" type="presParOf" srcId="{4EE61C9B-780D-4B2C-9214-C96BFEF85971}" destId="{F93A6953-FB75-4E39-99B6-FDC535AD77AF}" srcOrd="1" destOrd="0" presId="urn:microsoft.com/office/officeart/2005/8/layout/hierarchy1"/>
    <dgm:cxn modelId="{ED7E7CE7-D8A7-4F2F-895D-6C1FE7E50F33}" type="presParOf" srcId="{A5AF22BD-6892-4DC6-99F9-82D476ECE171}" destId="{F22723C3-F556-4AE8-84EC-3277418F69C8}" srcOrd="8" destOrd="0" presId="urn:microsoft.com/office/officeart/2005/8/layout/hierarchy1"/>
    <dgm:cxn modelId="{2DE83A85-46AD-420A-957F-43937AA16B98}" type="presParOf" srcId="{A5AF22BD-6892-4DC6-99F9-82D476ECE171}" destId="{E7CF5239-5209-4269-8A4D-80866FC54A29}" srcOrd="9" destOrd="0" presId="urn:microsoft.com/office/officeart/2005/8/layout/hierarchy1"/>
    <dgm:cxn modelId="{5CEDF8AA-E35A-4CBF-9D75-3B2010D443C3}" type="presParOf" srcId="{E7CF5239-5209-4269-8A4D-80866FC54A29}" destId="{17D7D4A0-71C2-4EF9-A4EA-AACF316A9392}" srcOrd="0" destOrd="0" presId="urn:microsoft.com/office/officeart/2005/8/layout/hierarchy1"/>
    <dgm:cxn modelId="{49E5997E-0E27-4C6C-AA33-90FE73D3D2F8}" type="presParOf" srcId="{17D7D4A0-71C2-4EF9-A4EA-AACF316A9392}" destId="{9706A2CF-7F0F-4E6C-B39F-724EECD44131}" srcOrd="0" destOrd="0" presId="urn:microsoft.com/office/officeart/2005/8/layout/hierarchy1"/>
    <dgm:cxn modelId="{86F25696-61E0-473E-AC71-1328345272D0}" type="presParOf" srcId="{17D7D4A0-71C2-4EF9-A4EA-AACF316A9392}" destId="{41F30066-6FAB-4B22-ADE6-03073DEF6506}" srcOrd="1" destOrd="0" presId="urn:microsoft.com/office/officeart/2005/8/layout/hierarchy1"/>
    <dgm:cxn modelId="{8E23D9D3-1A79-4378-96D0-A21AC1E84D57}" type="presParOf" srcId="{E7CF5239-5209-4269-8A4D-80866FC54A29}" destId="{8BBAD0ED-2FF2-4204-A17F-C561A1F7DD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2400" b="1" dirty="0" err="1"/>
            <a:t>CdA</a:t>
          </a:r>
          <a:endParaRPr lang="it-IT" sz="2400" b="1" dirty="0"/>
        </a:p>
        <a:p>
          <a:r>
            <a:rPr lang="it-IT" sz="1400" dirty="0"/>
            <a:t>Presidente: dott. Marco Bertuzzi</a:t>
          </a:r>
        </a:p>
        <a:p>
          <a:r>
            <a:rPr lang="it-IT" sz="1400" dirty="0"/>
            <a:t>Vice Presidente: Geom. Gianluca Muratori </a:t>
          </a:r>
        </a:p>
        <a:p>
          <a:r>
            <a:rPr lang="it-IT" sz="1400" dirty="0"/>
            <a:t>Consigliera: dott.ssa Chiara Berti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376A7110-64F1-4FEC-9F62-1E8F205F5D42}">
      <dgm:prSet custT="1"/>
      <dgm:spPr/>
      <dgm:t>
        <a:bodyPr/>
        <a:lstStyle/>
        <a:p>
          <a:r>
            <a:rPr lang="it-IT" sz="1600" dirty="0"/>
            <a:t>Direttore Tecnico</a:t>
          </a:r>
        </a:p>
        <a:p>
          <a:r>
            <a:rPr lang="it-IT" sz="1600" dirty="0"/>
            <a:t>Ing. Bruni Florindo</a:t>
          </a:r>
        </a:p>
      </dgm:t>
    </dgm:pt>
    <dgm:pt modelId="{7E9C54A0-980B-48E9-9156-4A115C683E6E}" type="parTrans" cxnId="{FBF5D5F9-F260-408E-8987-9A2D0C7D3E55}">
      <dgm:prSet/>
      <dgm:spPr/>
      <dgm:t>
        <a:bodyPr/>
        <a:lstStyle/>
        <a:p>
          <a:endParaRPr lang="it-IT"/>
        </a:p>
      </dgm:t>
    </dgm:pt>
    <dgm:pt modelId="{DC532505-46DB-477D-8DE4-13C932794CBB}" type="sibTrans" cxnId="{FBF5D5F9-F260-408E-8987-9A2D0C7D3E55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600" dirty="0"/>
            <a:t>Ufficio Tecnico Operativo</a:t>
          </a:r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ScaleX="132319" custScaleY="82727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35C871D3-250C-4723-BA8F-E3C6F7FE47F0}" type="pres">
      <dgm:prSet presAssocID="{4DB747E0-7B85-4B4D-A1E2-F9C8C63CFEEA}" presName="Name10" presStyleLbl="parChTrans1D2" presStyleIdx="0" presStyleCnt="2"/>
      <dgm:spPr/>
    </dgm:pt>
    <dgm:pt modelId="{7DE02877-AFFE-4F7E-8181-85E7175EF69A}" type="pres">
      <dgm:prSet presAssocID="{EE262332-DB9B-4842-843A-E2C8C040C346}" presName="hierRoot2" presStyleCnt="0"/>
      <dgm:spPr/>
    </dgm:pt>
    <dgm:pt modelId="{6B8D36BF-49B9-4197-8FFD-53B78F29706B}" type="pres">
      <dgm:prSet presAssocID="{EE262332-DB9B-4842-843A-E2C8C040C346}" presName="composite2" presStyleCnt="0"/>
      <dgm:spPr/>
    </dgm:pt>
    <dgm:pt modelId="{B4B5C9BA-96E4-4670-888A-33520C9A40FD}" type="pres">
      <dgm:prSet presAssocID="{EE262332-DB9B-4842-843A-E2C8C040C346}" presName="background2" presStyleLbl="node2" presStyleIdx="0" presStyleCnt="2"/>
      <dgm:spPr/>
    </dgm:pt>
    <dgm:pt modelId="{ADC8C035-ACF2-457A-9E1C-6B22756A37CF}" type="pres">
      <dgm:prSet presAssocID="{EE262332-DB9B-4842-843A-E2C8C040C346}" presName="text2" presStyleLbl="fgAcc2" presStyleIdx="0" presStyleCnt="2" custScaleX="110668" custScaleY="82540" custLinFactNeighborX="-65297" custLinFactNeighborY="80035">
        <dgm:presLayoutVars>
          <dgm:chPref val="3"/>
        </dgm:presLayoutVars>
      </dgm:prSet>
      <dgm:spPr/>
    </dgm:pt>
    <dgm:pt modelId="{83396C6B-FD82-4030-BCEA-3F3A25A04E8F}" type="pres">
      <dgm:prSet presAssocID="{EE262332-DB9B-4842-843A-E2C8C040C346}" presName="hierChild3" presStyleCnt="0"/>
      <dgm:spPr/>
    </dgm:pt>
    <dgm:pt modelId="{A9622BAA-60E2-4B57-A2C5-055653559926}" type="pres">
      <dgm:prSet presAssocID="{7E9C54A0-980B-48E9-9156-4A115C683E6E}" presName="Name10" presStyleLbl="parChTrans1D2" presStyleIdx="1" presStyleCnt="2"/>
      <dgm:spPr/>
    </dgm:pt>
    <dgm:pt modelId="{4EE61C9B-780D-4B2C-9214-C96BFEF85971}" type="pres">
      <dgm:prSet presAssocID="{376A7110-64F1-4FEC-9F62-1E8F205F5D42}" presName="hierRoot2" presStyleCnt="0"/>
      <dgm:spPr/>
    </dgm:pt>
    <dgm:pt modelId="{86FA81CB-E325-4B20-9246-61050476655C}" type="pres">
      <dgm:prSet presAssocID="{376A7110-64F1-4FEC-9F62-1E8F205F5D42}" presName="composite2" presStyleCnt="0"/>
      <dgm:spPr/>
    </dgm:pt>
    <dgm:pt modelId="{8EC3190A-9914-4AAF-8E51-F832DB79AB77}" type="pres">
      <dgm:prSet presAssocID="{376A7110-64F1-4FEC-9F62-1E8F205F5D42}" presName="background2" presStyleLbl="node2" presStyleIdx="1" presStyleCnt="2"/>
      <dgm:spPr/>
    </dgm:pt>
    <dgm:pt modelId="{9DE7F7B6-7B81-4CF7-92F7-005CDC7B2130}" type="pres">
      <dgm:prSet presAssocID="{376A7110-64F1-4FEC-9F62-1E8F205F5D42}" presName="text2" presStyleLbl="fgAcc2" presStyleIdx="1" presStyleCnt="2" custScaleX="111771" custScaleY="43188" custLinFactNeighborX="71475" custLinFactNeighborY="-17137">
        <dgm:presLayoutVars>
          <dgm:chPref val="3"/>
        </dgm:presLayoutVars>
      </dgm:prSet>
      <dgm:spPr/>
    </dgm:pt>
    <dgm:pt modelId="{F93A6953-FB75-4E39-99B6-FDC535AD77AF}" type="pres">
      <dgm:prSet presAssocID="{376A7110-64F1-4FEC-9F62-1E8F205F5D42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38971F31-6D44-48E6-954A-E9D835AB5D4B}" type="presOf" srcId="{376A7110-64F1-4FEC-9F62-1E8F205F5D42}" destId="{9DE7F7B6-7B81-4CF7-92F7-005CDC7B2130}" srcOrd="0" destOrd="0" presId="urn:microsoft.com/office/officeart/2005/8/layout/hierarchy1"/>
    <dgm:cxn modelId="{40F47083-599F-40AF-9438-DDFEA0D7A17B}" type="presOf" srcId="{4D175A34-59B5-4ED8-8184-EC28A9DCD0E7}" destId="{BBEA04D8-CB2A-46AB-869C-AB637C193ACE}" srcOrd="0" destOrd="0" presId="urn:microsoft.com/office/officeart/2005/8/layout/hierarchy1"/>
    <dgm:cxn modelId="{BB8C5D8B-7754-4A51-9DD7-443312BBE38B}" type="presOf" srcId="{EE262332-DB9B-4842-843A-E2C8C040C346}" destId="{ADC8C035-ACF2-457A-9E1C-6B22756A37CF}" srcOrd="0" destOrd="0" presId="urn:microsoft.com/office/officeart/2005/8/layout/hierarchy1"/>
    <dgm:cxn modelId="{1E5B5AAA-4572-4E28-B874-31CA502A1C5B}" type="presOf" srcId="{4DB747E0-7B85-4B4D-A1E2-F9C8C63CFEEA}" destId="{35C871D3-250C-4723-BA8F-E3C6F7FE47F0}" srcOrd="0" destOrd="0" presId="urn:microsoft.com/office/officeart/2005/8/layout/hierarchy1"/>
    <dgm:cxn modelId="{BFF161AD-262C-4DB8-AE6E-476D39B44B1D}" srcId="{7D22DF22-2DB5-4D12-A59C-B73FEC0684A7}" destId="{EE262332-DB9B-4842-843A-E2C8C040C346}" srcOrd="0" destOrd="0" parTransId="{4DB747E0-7B85-4B4D-A1E2-F9C8C63CFEEA}" sibTransId="{2F3EF948-B140-4B21-B587-572B5A175957}"/>
    <dgm:cxn modelId="{59A7B6BD-4110-41C3-9F71-108E2CE772FD}" type="presOf" srcId="{7D22DF22-2DB5-4D12-A59C-B73FEC0684A7}" destId="{A4874701-9E70-48E0-B808-718E15740CA7}" srcOrd="0" destOrd="0" presId="urn:microsoft.com/office/officeart/2005/8/layout/hierarchy1"/>
    <dgm:cxn modelId="{1DED8FE8-E2AD-4E12-8C9A-C771EC891EE6}" type="presOf" srcId="{7E9C54A0-980B-48E9-9156-4A115C683E6E}" destId="{A9622BAA-60E2-4B57-A2C5-055653559926}" srcOrd="0" destOrd="0" presId="urn:microsoft.com/office/officeart/2005/8/layout/hierarchy1"/>
    <dgm:cxn modelId="{FBF5D5F9-F260-408E-8987-9A2D0C7D3E55}" srcId="{7D22DF22-2DB5-4D12-A59C-B73FEC0684A7}" destId="{376A7110-64F1-4FEC-9F62-1E8F205F5D42}" srcOrd="1" destOrd="0" parTransId="{7E9C54A0-980B-48E9-9156-4A115C683E6E}" sibTransId="{DC532505-46DB-477D-8DE4-13C932794CBB}"/>
    <dgm:cxn modelId="{99CEC42C-EC13-4649-B4C5-EF99E727A887}" type="presParOf" srcId="{BBEA04D8-CB2A-46AB-869C-AB637C193ACE}" destId="{58DC6102-38C6-437D-94B8-2B12E27BB7B6}" srcOrd="0" destOrd="0" presId="urn:microsoft.com/office/officeart/2005/8/layout/hierarchy1"/>
    <dgm:cxn modelId="{DBD3052C-AEBA-4F4C-A194-F8FDFAB2F15F}" type="presParOf" srcId="{58DC6102-38C6-437D-94B8-2B12E27BB7B6}" destId="{89D117FD-A477-4050-97B6-152F46C626D9}" srcOrd="0" destOrd="0" presId="urn:microsoft.com/office/officeart/2005/8/layout/hierarchy1"/>
    <dgm:cxn modelId="{F42B0E5F-042C-496D-AD57-FCB29C11427F}" type="presParOf" srcId="{89D117FD-A477-4050-97B6-152F46C626D9}" destId="{A289AE6D-063A-479D-8A78-C2130018128A}" srcOrd="0" destOrd="0" presId="urn:microsoft.com/office/officeart/2005/8/layout/hierarchy1"/>
    <dgm:cxn modelId="{1C25E53C-E0C0-411D-AC59-2E03DB92C960}" type="presParOf" srcId="{89D117FD-A477-4050-97B6-152F46C626D9}" destId="{A4874701-9E70-48E0-B808-718E15740CA7}" srcOrd="1" destOrd="0" presId="urn:microsoft.com/office/officeart/2005/8/layout/hierarchy1"/>
    <dgm:cxn modelId="{A174B14D-9E6B-4E1D-9EE2-BB1D40518FB2}" type="presParOf" srcId="{58DC6102-38C6-437D-94B8-2B12E27BB7B6}" destId="{A5AF22BD-6892-4DC6-99F9-82D476ECE171}" srcOrd="1" destOrd="0" presId="urn:microsoft.com/office/officeart/2005/8/layout/hierarchy1"/>
    <dgm:cxn modelId="{E58F3E19-CC0C-4BF2-BC7B-512F85B4083E}" type="presParOf" srcId="{A5AF22BD-6892-4DC6-99F9-82D476ECE171}" destId="{35C871D3-250C-4723-BA8F-E3C6F7FE47F0}" srcOrd="0" destOrd="0" presId="urn:microsoft.com/office/officeart/2005/8/layout/hierarchy1"/>
    <dgm:cxn modelId="{A30981A2-E29A-49AA-ABCB-B221CB485235}" type="presParOf" srcId="{A5AF22BD-6892-4DC6-99F9-82D476ECE171}" destId="{7DE02877-AFFE-4F7E-8181-85E7175EF69A}" srcOrd="1" destOrd="0" presId="urn:microsoft.com/office/officeart/2005/8/layout/hierarchy1"/>
    <dgm:cxn modelId="{EBFA4E3F-A345-4B62-B55B-9F3C123A45B7}" type="presParOf" srcId="{7DE02877-AFFE-4F7E-8181-85E7175EF69A}" destId="{6B8D36BF-49B9-4197-8FFD-53B78F29706B}" srcOrd="0" destOrd="0" presId="urn:microsoft.com/office/officeart/2005/8/layout/hierarchy1"/>
    <dgm:cxn modelId="{1ADFB9C9-3234-42FB-A2A7-029E3A5F15A4}" type="presParOf" srcId="{6B8D36BF-49B9-4197-8FFD-53B78F29706B}" destId="{B4B5C9BA-96E4-4670-888A-33520C9A40FD}" srcOrd="0" destOrd="0" presId="urn:microsoft.com/office/officeart/2005/8/layout/hierarchy1"/>
    <dgm:cxn modelId="{22840EF5-E367-48D8-9125-B209E62924FB}" type="presParOf" srcId="{6B8D36BF-49B9-4197-8FFD-53B78F29706B}" destId="{ADC8C035-ACF2-457A-9E1C-6B22756A37CF}" srcOrd="1" destOrd="0" presId="urn:microsoft.com/office/officeart/2005/8/layout/hierarchy1"/>
    <dgm:cxn modelId="{1D1EF721-D331-49B0-AB22-BE6BEBE5D0D9}" type="presParOf" srcId="{7DE02877-AFFE-4F7E-8181-85E7175EF69A}" destId="{83396C6B-FD82-4030-BCEA-3F3A25A04E8F}" srcOrd="1" destOrd="0" presId="urn:microsoft.com/office/officeart/2005/8/layout/hierarchy1"/>
    <dgm:cxn modelId="{52EBB9DD-8442-42D8-ACD4-703FB5298B48}" type="presParOf" srcId="{A5AF22BD-6892-4DC6-99F9-82D476ECE171}" destId="{A9622BAA-60E2-4B57-A2C5-055653559926}" srcOrd="2" destOrd="0" presId="urn:microsoft.com/office/officeart/2005/8/layout/hierarchy1"/>
    <dgm:cxn modelId="{0F6E85BF-80FF-4B78-B116-84F98DE858AD}" type="presParOf" srcId="{A5AF22BD-6892-4DC6-99F9-82D476ECE171}" destId="{4EE61C9B-780D-4B2C-9214-C96BFEF85971}" srcOrd="3" destOrd="0" presId="urn:microsoft.com/office/officeart/2005/8/layout/hierarchy1"/>
    <dgm:cxn modelId="{8801C7BE-8F3B-4616-8C42-22B1B22F0B53}" type="presParOf" srcId="{4EE61C9B-780D-4B2C-9214-C96BFEF85971}" destId="{86FA81CB-E325-4B20-9246-61050476655C}" srcOrd="0" destOrd="0" presId="urn:microsoft.com/office/officeart/2005/8/layout/hierarchy1"/>
    <dgm:cxn modelId="{FDB7C556-A42E-4904-A85A-581D5AE69842}" type="presParOf" srcId="{86FA81CB-E325-4B20-9246-61050476655C}" destId="{8EC3190A-9914-4AAF-8E51-F832DB79AB77}" srcOrd="0" destOrd="0" presId="urn:microsoft.com/office/officeart/2005/8/layout/hierarchy1"/>
    <dgm:cxn modelId="{173A0300-34F8-44DE-8457-9F46E70D1A37}" type="presParOf" srcId="{86FA81CB-E325-4B20-9246-61050476655C}" destId="{9DE7F7B6-7B81-4CF7-92F7-005CDC7B2130}" srcOrd="1" destOrd="0" presId="urn:microsoft.com/office/officeart/2005/8/layout/hierarchy1"/>
    <dgm:cxn modelId="{5A44CFD5-5A27-4511-91E4-733F40B50388}" type="presParOf" srcId="{4EE61C9B-780D-4B2C-9214-C96BFEF85971}" destId="{F93A6953-FB75-4E39-99B6-FDC535AD77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175A34-59B5-4ED8-8184-EC28A9DCD0E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D22DF22-2DB5-4D12-A59C-B73FEC0684A7}">
      <dgm:prSet phldrT="[Testo]" custT="1"/>
      <dgm:spPr/>
      <dgm:t>
        <a:bodyPr/>
        <a:lstStyle/>
        <a:p>
          <a:r>
            <a:rPr lang="it-IT" sz="2400" b="1" dirty="0" err="1"/>
            <a:t>CdA</a:t>
          </a:r>
          <a:endParaRPr lang="it-IT" sz="2400" b="1" dirty="0"/>
        </a:p>
        <a:p>
          <a:r>
            <a:rPr lang="it-IT" sz="1400" dirty="0"/>
            <a:t>Presidente: dott.ssa Raffaella </a:t>
          </a:r>
          <a:r>
            <a:rPr lang="it-IT" sz="1400" dirty="0" err="1"/>
            <a:t>Pannuti</a:t>
          </a:r>
          <a:r>
            <a:rPr lang="it-IT" sz="1400" dirty="0"/>
            <a:t> </a:t>
          </a:r>
        </a:p>
        <a:p>
          <a:r>
            <a:rPr lang="it-IT" sz="1400" dirty="0"/>
            <a:t>Amministratori: dott. Marco Bertuzzi, Avv. Fabiola Salucci</a:t>
          </a:r>
        </a:p>
      </dgm:t>
    </dgm:pt>
    <dgm:pt modelId="{D52B8D0B-300D-4CE2-9FEC-18B2588A2C61}" type="parTrans" cxnId="{F2660F1C-BCB9-43C0-9EF8-2AD8EFA473D8}">
      <dgm:prSet/>
      <dgm:spPr/>
      <dgm:t>
        <a:bodyPr/>
        <a:lstStyle/>
        <a:p>
          <a:endParaRPr lang="it-IT"/>
        </a:p>
      </dgm:t>
    </dgm:pt>
    <dgm:pt modelId="{7170F552-D07A-4A3A-8D94-5859A08A88F3}" type="sibTrans" cxnId="{F2660F1C-BCB9-43C0-9EF8-2AD8EFA473D8}">
      <dgm:prSet/>
      <dgm:spPr/>
      <dgm:t>
        <a:bodyPr/>
        <a:lstStyle/>
        <a:p>
          <a:endParaRPr lang="it-IT"/>
        </a:p>
      </dgm:t>
    </dgm:pt>
    <dgm:pt modelId="{EE262332-DB9B-4842-843A-E2C8C040C346}">
      <dgm:prSet custT="1"/>
      <dgm:spPr/>
      <dgm:t>
        <a:bodyPr/>
        <a:lstStyle/>
        <a:p>
          <a:r>
            <a:rPr lang="it-IT" sz="1600" dirty="0"/>
            <a:t>Gestione Operativa</a:t>
          </a:r>
        </a:p>
        <a:p>
          <a:endParaRPr lang="it-IT" sz="1600" dirty="0"/>
        </a:p>
      </dgm:t>
    </dgm:pt>
    <dgm:pt modelId="{4DB747E0-7B85-4B4D-A1E2-F9C8C63CFEEA}" type="parTrans" cxnId="{BFF161AD-262C-4DB8-AE6E-476D39B44B1D}">
      <dgm:prSet/>
      <dgm:spPr/>
      <dgm:t>
        <a:bodyPr/>
        <a:lstStyle/>
        <a:p>
          <a:endParaRPr lang="it-IT"/>
        </a:p>
      </dgm:t>
    </dgm:pt>
    <dgm:pt modelId="{2F3EF948-B140-4B21-B587-572B5A175957}" type="sibTrans" cxnId="{BFF161AD-262C-4DB8-AE6E-476D39B44B1D}">
      <dgm:prSet/>
      <dgm:spPr/>
      <dgm:t>
        <a:bodyPr/>
        <a:lstStyle/>
        <a:p>
          <a:endParaRPr lang="it-IT"/>
        </a:p>
      </dgm:t>
    </dgm:pt>
    <dgm:pt modelId="{BBEA04D8-CB2A-46AB-869C-AB637C193ACE}" type="pres">
      <dgm:prSet presAssocID="{4D175A34-59B5-4ED8-8184-EC28A9DCD0E7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58DC6102-38C6-437D-94B8-2B12E27BB7B6}" type="pres">
      <dgm:prSet presAssocID="{7D22DF22-2DB5-4D12-A59C-B73FEC0684A7}" presName="hierRoot1" presStyleCnt="0"/>
      <dgm:spPr/>
    </dgm:pt>
    <dgm:pt modelId="{89D117FD-A477-4050-97B6-152F46C626D9}" type="pres">
      <dgm:prSet presAssocID="{7D22DF22-2DB5-4D12-A59C-B73FEC0684A7}" presName="composite" presStyleCnt="0"/>
      <dgm:spPr/>
    </dgm:pt>
    <dgm:pt modelId="{A289AE6D-063A-479D-8A78-C2130018128A}" type="pres">
      <dgm:prSet presAssocID="{7D22DF22-2DB5-4D12-A59C-B73FEC0684A7}" presName="background" presStyleLbl="node0" presStyleIdx="0" presStyleCnt="1"/>
      <dgm:spPr/>
    </dgm:pt>
    <dgm:pt modelId="{A4874701-9E70-48E0-B808-718E15740CA7}" type="pres">
      <dgm:prSet presAssocID="{7D22DF22-2DB5-4D12-A59C-B73FEC0684A7}" presName="text" presStyleLbl="fgAcc0" presStyleIdx="0" presStyleCnt="1" custScaleX="103019" custScaleY="58137" custLinFactNeighborX="-24064" custLinFactNeighborY="-16172">
        <dgm:presLayoutVars>
          <dgm:chPref val="3"/>
        </dgm:presLayoutVars>
      </dgm:prSet>
      <dgm:spPr/>
    </dgm:pt>
    <dgm:pt modelId="{A5AF22BD-6892-4DC6-99F9-82D476ECE171}" type="pres">
      <dgm:prSet presAssocID="{7D22DF22-2DB5-4D12-A59C-B73FEC0684A7}" presName="hierChild2" presStyleCnt="0"/>
      <dgm:spPr/>
    </dgm:pt>
    <dgm:pt modelId="{35C871D3-250C-4723-BA8F-E3C6F7FE47F0}" type="pres">
      <dgm:prSet presAssocID="{4DB747E0-7B85-4B4D-A1E2-F9C8C63CFEEA}" presName="Name10" presStyleLbl="parChTrans1D2" presStyleIdx="0" presStyleCnt="1"/>
      <dgm:spPr/>
    </dgm:pt>
    <dgm:pt modelId="{7DE02877-AFFE-4F7E-8181-85E7175EF69A}" type="pres">
      <dgm:prSet presAssocID="{EE262332-DB9B-4842-843A-E2C8C040C346}" presName="hierRoot2" presStyleCnt="0"/>
      <dgm:spPr/>
    </dgm:pt>
    <dgm:pt modelId="{6B8D36BF-49B9-4197-8FFD-53B78F29706B}" type="pres">
      <dgm:prSet presAssocID="{EE262332-DB9B-4842-843A-E2C8C040C346}" presName="composite2" presStyleCnt="0"/>
      <dgm:spPr/>
    </dgm:pt>
    <dgm:pt modelId="{B4B5C9BA-96E4-4670-888A-33520C9A40FD}" type="pres">
      <dgm:prSet presAssocID="{EE262332-DB9B-4842-843A-E2C8C040C346}" presName="background2" presStyleLbl="node2" presStyleIdx="0" presStyleCnt="1"/>
      <dgm:spPr/>
    </dgm:pt>
    <dgm:pt modelId="{ADC8C035-ACF2-457A-9E1C-6B22756A37CF}" type="pres">
      <dgm:prSet presAssocID="{EE262332-DB9B-4842-843A-E2C8C040C346}" presName="text2" presStyleLbl="fgAcc2" presStyleIdx="0" presStyleCnt="1" custScaleX="95552" custScaleY="66377" custLinFactNeighborX="-64316" custLinFactNeighborY="29104">
        <dgm:presLayoutVars>
          <dgm:chPref val="3"/>
        </dgm:presLayoutVars>
      </dgm:prSet>
      <dgm:spPr/>
    </dgm:pt>
    <dgm:pt modelId="{83396C6B-FD82-4030-BCEA-3F3A25A04E8F}" type="pres">
      <dgm:prSet presAssocID="{EE262332-DB9B-4842-843A-E2C8C040C346}" presName="hierChild3" presStyleCnt="0"/>
      <dgm:spPr/>
    </dgm:pt>
  </dgm:ptLst>
  <dgm:cxnLst>
    <dgm:cxn modelId="{F2660F1C-BCB9-43C0-9EF8-2AD8EFA473D8}" srcId="{4D175A34-59B5-4ED8-8184-EC28A9DCD0E7}" destId="{7D22DF22-2DB5-4D12-A59C-B73FEC0684A7}" srcOrd="0" destOrd="0" parTransId="{D52B8D0B-300D-4CE2-9FEC-18B2588A2C61}" sibTransId="{7170F552-D07A-4A3A-8D94-5859A08A88F3}"/>
    <dgm:cxn modelId="{40F47083-599F-40AF-9438-DDFEA0D7A17B}" type="presOf" srcId="{4D175A34-59B5-4ED8-8184-EC28A9DCD0E7}" destId="{BBEA04D8-CB2A-46AB-869C-AB637C193ACE}" srcOrd="0" destOrd="0" presId="urn:microsoft.com/office/officeart/2005/8/layout/hierarchy1"/>
    <dgm:cxn modelId="{BB8C5D8B-7754-4A51-9DD7-443312BBE38B}" type="presOf" srcId="{EE262332-DB9B-4842-843A-E2C8C040C346}" destId="{ADC8C035-ACF2-457A-9E1C-6B22756A37CF}" srcOrd="0" destOrd="0" presId="urn:microsoft.com/office/officeart/2005/8/layout/hierarchy1"/>
    <dgm:cxn modelId="{1E5B5AAA-4572-4E28-B874-31CA502A1C5B}" type="presOf" srcId="{4DB747E0-7B85-4B4D-A1E2-F9C8C63CFEEA}" destId="{35C871D3-250C-4723-BA8F-E3C6F7FE47F0}" srcOrd="0" destOrd="0" presId="urn:microsoft.com/office/officeart/2005/8/layout/hierarchy1"/>
    <dgm:cxn modelId="{BFF161AD-262C-4DB8-AE6E-476D39B44B1D}" srcId="{7D22DF22-2DB5-4D12-A59C-B73FEC0684A7}" destId="{EE262332-DB9B-4842-843A-E2C8C040C346}" srcOrd="0" destOrd="0" parTransId="{4DB747E0-7B85-4B4D-A1E2-F9C8C63CFEEA}" sibTransId="{2F3EF948-B140-4B21-B587-572B5A175957}"/>
    <dgm:cxn modelId="{59A7B6BD-4110-41C3-9F71-108E2CE772FD}" type="presOf" srcId="{7D22DF22-2DB5-4D12-A59C-B73FEC0684A7}" destId="{A4874701-9E70-48E0-B808-718E15740CA7}" srcOrd="0" destOrd="0" presId="urn:microsoft.com/office/officeart/2005/8/layout/hierarchy1"/>
    <dgm:cxn modelId="{99CEC42C-EC13-4649-B4C5-EF99E727A887}" type="presParOf" srcId="{BBEA04D8-CB2A-46AB-869C-AB637C193ACE}" destId="{58DC6102-38C6-437D-94B8-2B12E27BB7B6}" srcOrd="0" destOrd="0" presId="urn:microsoft.com/office/officeart/2005/8/layout/hierarchy1"/>
    <dgm:cxn modelId="{DBD3052C-AEBA-4F4C-A194-F8FDFAB2F15F}" type="presParOf" srcId="{58DC6102-38C6-437D-94B8-2B12E27BB7B6}" destId="{89D117FD-A477-4050-97B6-152F46C626D9}" srcOrd="0" destOrd="0" presId="urn:microsoft.com/office/officeart/2005/8/layout/hierarchy1"/>
    <dgm:cxn modelId="{F42B0E5F-042C-496D-AD57-FCB29C11427F}" type="presParOf" srcId="{89D117FD-A477-4050-97B6-152F46C626D9}" destId="{A289AE6D-063A-479D-8A78-C2130018128A}" srcOrd="0" destOrd="0" presId="urn:microsoft.com/office/officeart/2005/8/layout/hierarchy1"/>
    <dgm:cxn modelId="{1C25E53C-E0C0-411D-AC59-2E03DB92C960}" type="presParOf" srcId="{89D117FD-A477-4050-97B6-152F46C626D9}" destId="{A4874701-9E70-48E0-B808-718E15740CA7}" srcOrd="1" destOrd="0" presId="urn:microsoft.com/office/officeart/2005/8/layout/hierarchy1"/>
    <dgm:cxn modelId="{A174B14D-9E6B-4E1D-9EE2-BB1D40518FB2}" type="presParOf" srcId="{58DC6102-38C6-437D-94B8-2B12E27BB7B6}" destId="{A5AF22BD-6892-4DC6-99F9-82D476ECE171}" srcOrd="1" destOrd="0" presId="urn:microsoft.com/office/officeart/2005/8/layout/hierarchy1"/>
    <dgm:cxn modelId="{E58F3E19-CC0C-4BF2-BC7B-512F85B4083E}" type="presParOf" srcId="{A5AF22BD-6892-4DC6-99F9-82D476ECE171}" destId="{35C871D3-250C-4723-BA8F-E3C6F7FE47F0}" srcOrd="0" destOrd="0" presId="urn:microsoft.com/office/officeart/2005/8/layout/hierarchy1"/>
    <dgm:cxn modelId="{A30981A2-E29A-49AA-ABCB-B221CB485235}" type="presParOf" srcId="{A5AF22BD-6892-4DC6-99F9-82D476ECE171}" destId="{7DE02877-AFFE-4F7E-8181-85E7175EF69A}" srcOrd="1" destOrd="0" presId="urn:microsoft.com/office/officeart/2005/8/layout/hierarchy1"/>
    <dgm:cxn modelId="{EBFA4E3F-A345-4B62-B55B-9F3C123A45B7}" type="presParOf" srcId="{7DE02877-AFFE-4F7E-8181-85E7175EF69A}" destId="{6B8D36BF-49B9-4197-8FFD-53B78F29706B}" srcOrd="0" destOrd="0" presId="urn:microsoft.com/office/officeart/2005/8/layout/hierarchy1"/>
    <dgm:cxn modelId="{1ADFB9C9-3234-42FB-A2A7-029E3A5F15A4}" type="presParOf" srcId="{6B8D36BF-49B9-4197-8FFD-53B78F29706B}" destId="{B4B5C9BA-96E4-4670-888A-33520C9A40FD}" srcOrd="0" destOrd="0" presId="urn:microsoft.com/office/officeart/2005/8/layout/hierarchy1"/>
    <dgm:cxn modelId="{22840EF5-E367-48D8-9125-B209E62924FB}" type="presParOf" srcId="{6B8D36BF-49B9-4197-8FFD-53B78F29706B}" destId="{ADC8C035-ACF2-457A-9E1C-6B22756A37CF}" srcOrd="1" destOrd="0" presId="urn:microsoft.com/office/officeart/2005/8/layout/hierarchy1"/>
    <dgm:cxn modelId="{1D1EF721-D331-49B0-AB22-BE6BEBE5D0D9}" type="presParOf" srcId="{7DE02877-AFFE-4F7E-8181-85E7175EF69A}" destId="{83396C6B-FD82-4030-BCEA-3F3A25A04E8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56465-ABF5-4472-8668-35048A84BA49}">
      <dsp:nvSpPr>
        <dsp:cNvPr id="0" name=""/>
        <dsp:cNvSpPr/>
      </dsp:nvSpPr>
      <dsp:spPr>
        <a:xfrm>
          <a:off x="3993352" y="1342958"/>
          <a:ext cx="2702655" cy="106701"/>
        </a:xfrm>
        <a:custGeom>
          <a:avLst/>
          <a:gdLst/>
          <a:ahLst/>
          <a:cxnLst/>
          <a:rect l="0" t="0" r="0" b="0"/>
          <a:pathLst>
            <a:path>
              <a:moveTo>
                <a:pt x="0" y="106701"/>
              </a:moveTo>
              <a:lnTo>
                <a:pt x="2702655" y="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0C3D8-F444-4DCD-9F6A-E54A1440F9B7}">
      <dsp:nvSpPr>
        <dsp:cNvPr id="0" name=""/>
        <dsp:cNvSpPr/>
      </dsp:nvSpPr>
      <dsp:spPr>
        <a:xfrm>
          <a:off x="3993352" y="1449660"/>
          <a:ext cx="3335603" cy="1030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035"/>
              </a:lnTo>
              <a:lnTo>
                <a:pt x="3335603" y="929035"/>
              </a:lnTo>
              <a:lnTo>
                <a:pt x="3335603" y="10304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8BD04-81D5-4142-B3A0-FF4FF150B353}">
      <dsp:nvSpPr>
        <dsp:cNvPr id="0" name=""/>
        <dsp:cNvSpPr/>
      </dsp:nvSpPr>
      <dsp:spPr>
        <a:xfrm>
          <a:off x="3885522" y="1449660"/>
          <a:ext cx="91440" cy="980153"/>
        </a:xfrm>
        <a:custGeom>
          <a:avLst/>
          <a:gdLst/>
          <a:ahLst/>
          <a:cxnLst/>
          <a:rect l="0" t="0" r="0" b="0"/>
          <a:pathLst>
            <a:path>
              <a:moveTo>
                <a:pt x="107830" y="0"/>
              </a:moveTo>
              <a:lnTo>
                <a:pt x="107830" y="878777"/>
              </a:lnTo>
              <a:lnTo>
                <a:pt x="45720" y="878777"/>
              </a:lnTo>
              <a:lnTo>
                <a:pt x="45720" y="9801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9C4F5-D78D-47B3-A1AA-F8B9441A76E6}">
      <dsp:nvSpPr>
        <dsp:cNvPr id="0" name=""/>
        <dsp:cNvSpPr/>
      </dsp:nvSpPr>
      <dsp:spPr>
        <a:xfrm>
          <a:off x="3993352" y="1449660"/>
          <a:ext cx="2214695" cy="1015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4418"/>
              </a:lnTo>
              <a:lnTo>
                <a:pt x="2214695" y="914418"/>
              </a:lnTo>
              <a:lnTo>
                <a:pt x="2214695" y="1015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0665BE-A593-4331-9414-C1B4D51FF6DA}">
      <dsp:nvSpPr>
        <dsp:cNvPr id="0" name=""/>
        <dsp:cNvSpPr/>
      </dsp:nvSpPr>
      <dsp:spPr>
        <a:xfrm>
          <a:off x="3993352" y="1449660"/>
          <a:ext cx="1018749" cy="989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8166"/>
              </a:lnTo>
              <a:lnTo>
                <a:pt x="1018749" y="888166"/>
              </a:lnTo>
              <a:lnTo>
                <a:pt x="1018749" y="9895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D8901-00DF-4DA6-BFB7-A1D3959FAFCE}">
      <dsp:nvSpPr>
        <dsp:cNvPr id="0" name=""/>
        <dsp:cNvSpPr/>
      </dsp:nvSpPr>
      <dsp:spPr>
        <a:xfrm>
          <a:off x="2861399" y="1449660"/>
          <a:ext cx="1131953" cy="994684"/>
        </a:xfrm>
        <a:custGeom>
          <a:avLst/>
          <a:gdLst/>
          <a:ahLst/>
          <a:cxnLst/>
          <a:rect l="0" t="0" r="0" b="0"/>
          <a:pathLst>
            <a:path>
              <a:moveTo>
                <a:pt x="1131953" y="0"/>
              </a:moveTo>
              <a:lnTo>
                <a:pt x="1131953" y="893307"/>
              </a:lnTo>
              <a:lnTo>
                <a:pt x="0" y="893307"/>
              </a:lnTo>
              <a:lnTo>
                <a:pt x="0" y="994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B582A-4788-43D4-A0E1-44D0D30FC3B9}">
      <dsp:nvSpPr>
        <dsp:cNvPr id="0" name=""/>
        <dsp:cNvSpPr/>
      </dsp:nvSpPr>
      <dsp:spPr>
        <a:xfrm>
          <a:off x="1693152" y="1449660"/>
          <a:ext cx="2300199" cy="994684"/>
        </a:xfrm>
        <a:custGeom>
          <a:avLst/>
          <a:gdLst/>
          <a:ahLst/>
          <a:cxnLst/>
          <a:rect l="0" t="0" r="0" b="0"/>
          <a:pathLst>
            <a:path>
              <a:moveTo>
                <a:pt x="2300199" y="0"/>
              </a:moveTo>
              <a:lnTo>
                <a:pt x="2300199" y="893307"/>
              </a:lnTo>
              <a:lnTo>
                <a:pt x="0" y="893307"/>
              </a:lnTo>
              <a:lnTo>
                <a:pt x="0" y="994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B7863-473A-4DEF-A1BA-D287E6ECA08D}">
      <dsp:nvSpPr>
        <dsp:cNvPr id="0" name=""/>
        <dsp:cNvSpPr/>
      </dsp:nvSpPr>
      <dsp:spPr>
        <a:xfrm>
          <a:off x="505625" y="1449660"/>
          <a:ext cx="3487726" cy="994684"/>
        </a:xfrm>
        <a:custGeom>
          <a:avLst/>
          <a:gdLst/>
          <a:ahLst/>
          <a:cxnLst/>
          <a:rect l="0" t="0" r="0" b="0"/>
          <a:pathLst>
            <a:path>
              <a:moveTo>
                <a:pt x="3487726" y="0"/>
              </a:moveTo>
              <a:lnTo>
                <a:pt x="3487726" y="893307"/>
              </a:lnTo>
              <a:lnTo>
                <a:pt x="0" y="893307"/>
              </a:lnTo>
              <a:lnTo>
                <a:pt x="0" y="9946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40D84-2141-47AB-8687-C1B0E512AEB2}">
      <dsp:nvSpPr>
        <dsp:cNvPr id="0" name=""/>
        <dsp:cNvSpPr/>
      </dsp:nvSpPr>
      <dsp:spPr>
        <a:xfrm>
          <a:off x="2670559" y="92742"/>
          <a:ext cx="2645585" cy="13569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 err="1"/>
            <a:t>CdA</a:t>
          </a:r>
          <a:r>
            <a:rPr lang="it-IT" sz="1100" b="1" kern="1200" dirty="0"/>
            <a:t> Acer Bologna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 Marco Bertuzzi  - Presidente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Dott.ssa Raffaella Pannuti– Vicepresidente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Avv. Fabiola Salucci - Consigliera</a:t>
          </a:r>
        </a:p>
      </dsp:txBody>
      <dsp:txXfrm>
        <a:off x="2670559" y="92742"/>
        <a:ext cx="2645585" cy="1356918"/>
      </dsp:txXfrm>
    </dsp:sp>
    <dsp:sp modelId="{46062CA3-EF50-4ABF-9C5B-AC61B2AEABF4}">
      <dsp:nvSpPr>
        <dsp:cNvPr id="0" name=""/>
        <dsp:cNvSpPr/>
      </dsp:nvSpPr>
      <dsp:spPr>
        <a:xfrm>
          <a:off x="3598" y="2444344"/>
          <a:ext cx="1004054" cy="13463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Resp</a:t>
          </a:r>
          <a:r>
            <a:rPr lang="it-IT" sz="1100" kern="1200" dirty="0"/>
            <a:t>. Piano triennale anticorruzione e trasparenza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 Piergiacomo Braga</a:t>
          </a:r>
        </a:p>
      </dsp:txBody>
      <dsp:txXfrm>
        <a:off x="3598" y="2444344"/>
        <a:ext cx="1004054" cy="1346345"/>
      </dsp:txXfrm>
    </dsp:sp>
    <dsp:sp modelId="{6150D3C1-056C-4B9C-AAC5-F579F2771C4A}">
      <dsp:nvSpPr>
        <dsp:cNvPr id="0" name=""/>
        <dsp:cNvSpPr/>
      </dsp:nvSpPr>
      <dsp:spPr>
        <a:xfrm>
          <a:off x="1210406" y="2444344"/>
          <a:ext cx="965492" cy="13569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Organismo di vigilanza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Avv. Ilaria Tolio</a:t>
          </a:r>
        </a:p>
      </dsp:txBody>
      <dsp:txXfrm>
        <a:off x="1210406" y="2444344"/>
        <a:ext cx="965492" cy="1356942"/>
      </dsp:txXfrm>
    </dsp:sp>
    <dsp:sp modelId="{024EECAA-9668-4E15-9A15-C314FEE392F3}">
      <dsp:nvSpPr>
        <dsp:cNvPr id="0" name=""/>
        <dsp:cNvSpPr/>
      </dsp:nvSpPr>
      <dsp:spPr>
        <a:xfrm>
          <a:off x="2378652" y="2444344"/>
          <a:ext cx="965492" cy="1363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DPO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Avv. Giuseppe Bove</a:t>
          </a:r>
        </a:p>
      </dsp:txBody>
      <dsp:txXfrm>
        <a:off x="2378652" y="2444344"/>
        <a:ext cx="965492" cy="1363777"/>
      </dsp:txXfrm>
    </dsp:sp>
    <dsp:sp modelId="{FEDFC0F1-302C-4767-A1C7-019459F5E1DB}">
      <dsp:nvSpPr>
        <dsp:cNvPr id="0" name=""/>
        <dsp:cNvSpPr/>
      </dsp:nvSpPr>
      <dsp:spPr>
        <a:xfrm>
          <a:off x="4529355" y="2439203"/>
          <a:ext cx="965492" cy="1337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Resp</a:t>
          </a:r>
          <a:r>
            <a:rPr lang="it-IT" sz="1100" kern="1200" dirty="0"/>
            <a:t>. della dir. per la qualità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 Antonio Pianigiani</a:t>
          </a:r>
        </a:p>
      </dsp:txBody>
      <dsp:txXfrm>
        <a:off x="4529355" y="2439203"/>
        <a:ext cx="965492" cy="1337748"/>
      </dsp:txXfrm>
    </dsp:sp>
    <dsp:sp modelId="{F47A99B1-E90E-4616-AC81-FC540034DCE8}">
      <dsp:nvSpPr>
        <dsp:cNvPr id="0" name=""/>
        <dsp:cNvSpPr/>
      </dsp:nvSpPr>
      <dsp:spPr>
        <a:xfrm>
          <a:off x="5725301" y="2465455"/>
          <a:ext cx="965492" cy="1298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Direttore Generale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Avv.to Francesco Nitti</a:t>
          </a:r>
        </a:p>
      </dsp:txBody>
      <dsp:txXfrm>
        <a:off x="5725301" y="2465455"/>
        <a:ext cx="965492" cy="1298751"/>
      </dsp:txXfrm>
    </dsp:sp>
    <dsp:sp modelId="{56584F13-EAF2-478D-8B4E-A67479414E4F}">
      <dsp:nvSpPr>
        <dsp:cNvPr id="0" name=""/>
        <dsp:cNvSpPr/>
      </dsp:nvSpPr>
      <dsp:spPr>
        <a:xfrm>
          <a:off x="3448496" y="2429814"/>
          <a:ext cx="965492" cy="13995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Ufficio Legale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 err="1"/>
            <a:t>Coord</a:t>
          </a:r>
          <a:r>
            <a:rPr lang="it-IT" sz="1100" kern="1200" dirty="0"/>
            <a:t>. Avv. Vito Fioti</a:t>
          </a:r>
        </a:p>
      </dsp:txBody>
      <dsp:txXfrm>
        <a:off x="3448496" y="2429814"/>
        <a:ext cx="965492" cy="1399501"/>
      </dsp:txXfrm>
    </dsp:sp>
    <dsp:sp modelId="{D9E6D3F4-C7E2-4B1E-9C51-FDA9849B2838}">
      <dsp:nvSpPr>
        <dsp:cNvPr id="0" name=""/>
        <dsp:cNvSpPr/>
      </dsp:nvSpPr>
      <dsp:spPr>
        <a:xfrm>
          <a:off x="6846210" y="2480072"/>
          <a:ext cx="965492" cy="12963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Ufficio Comunicazione e mediazione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 Piergiacomo Braga</a:t>
          </a:r>
        </a:p>
      </dsp:txBody>
      <dsp:txXfrm>
        <a:off x="6846210" y="2480072"/>
        <a:ext cx="965492" cy="1296372"/>
      </dsp:txXfrm>
    </dsp:sp>
    <dsp:sp modelId="{2C5853DE-4099-4B29-84D0-0DFDD1D96B54}">
      <dsp:nvSpPr>
        <dsp:cNvPr id="0" name=""/>
        <dsp:cNvSpPr/>
      </dsp:nvSpPr>
      <dsp:spPr>
        <a:xfrm>
          <a:off x="5947954" y="1342958"/>
          <a:ext cx="1496108" cy="811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RSPP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Ing. Florindo Bruni (risponde direttamente al datore di lavoro ) </a:t>
          </a:r>
        </a:p>
      </dsp:txBody>
      <dsp:txXfrm>
        <a:off x="5947954" y="1342958"/>
        <a:ext cx="1496108" cy="811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8BD04-81D5-4142-B3A0-FF4FF150B353}">
      <dsp:nvSpPr>
        <dsp:cNvPr id="0" name=""/>
        <dsp:cNvSpPr/>
      </dsp:nvSpPr>
      <dsp:spPr>
        <a:xfrm>
          <a:off x="1335244" y="1433942"/>
          <a:ext cx="3139367" cy="482048"/>
        </a:xfrm>
        <a:custGeom>
          <a:avLst/>
          <a:gdLst/>
          <a:ahLst/>
          <a:cxnLst/>
          <a:rect l="0" t="0" r="0" b="0"/>
          <a:pathLst>
            <a:path>
              <a:moveTo>
                <a:pt x="3139367" y="0"/>
              </a:moveTo>
              <a:lnTo>
                <a:pt x="3139367" y="223240"/>
              </a:lnTo>
              <a:lnTo>
                <a:pt x="0" y="223240"/>
              </a:lnTo>
              <a:lnTo>
                <a:pt x="0" y="4820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D8901-00DF-4DA6-BFB7-A1D3959FAFCE}">
      <dsp:nvSpPr>
        <dsp:cNvPr id="0" name=""/>
        <dsp:cNvSpPr/>
      </dsp:nvSpPr>
      <dsp:spPr>
        <a:xfrm>
          <a:off x="4474611" y="1433942"/>
          <a:ext cx="2956381" cy="505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483"/>
              </a:lnTo>
              <a:lnTo>
                <a:pt x="2956381" y="246483"/>
              </a:lnTo>
              <a:lnTo>
                <a:pt x="2956381" y="505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5B582A-4788-43D4-A0E1-44D0D30FC3B9}">
      <dsp:nvSpPr>
        <dsp:cNvPr id="0" name=""/>
        <dsp:cNvSpPr/>
      </dsp:nvSpPr>
      <dsp:spPr>
        <a:xfrm>
          <a:off x="4474611" y="1433942"/>
          <a:ext cx="987377" cy="485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296"/>
              </a:lnTo>
              <a:lnTo>
                <a:pt x="987377" y="226296"/>
              </a:lnTo>
              <a:lnTo>
                <a:pt x="987377" y="4851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B7863-473A-4DEF-A1BA-D287E6ECA08D}">
      <dsp:nvSpPr>
        <dsp:cNvPr id="0" name=""/>
        <dsp:cNvSpPr/>
      </dsp:nvSpPr>
      <dsp:spPr>
        <a:xfrm>
          <a:off x="3413942" y="1433942"/>
          <a:ext cx="1060669" cy="479016"/>
        </a:xfrm>
        <a:custGeom>
          <a:avLst/>
          <a:gdLst/>
          <a:ahLst/>
          <a:cxnLst/>
          <a:rect l="0" t="0" r="0" b="0"/>
          <a:pathLst>
            <a:path>
              <a:moveTo>
                <a:pt x="1060669" y="0"/>
              </a:moveTo>
              <a:lnTo>
                <a:pt x="1060669" y="220208"/>
              </a:lnTo>
              <a:lnTo>
                <a:pt x="0" y="220208"/>
              </a:lnTo>
              <a:lnTo>
                <a:pt x="0" y="4790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40D84-2141-47AB-8687-C1B0E512AEB2}">
      <dsp:nvSpPr>
        <dsp:cNvPr id="0" name=""/>
        <dsp:cNvSpPr/>
      </dsp:nvSpPr>
      <dsp:spPr>
        <a:xfrm>
          <a:off x="3509947" y="287175"/>
          <a:ext cx="1929328" cy="1146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Direttore Generale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Avv.to Francesco Nitti</a:t>
          </a:r>
          <a:endParaRPr lang="it-IT" sz="1100" kern="1200" dirty="0"/>
        </a:p>
      </dsp:txBody>
      <dsp:txXfrm>
        <a:off x="3509947" y="287175"/>
        <a:ext cx="1929328" cy="1146766"/>
      </dsp:txXfrm>
    </dsp:sp>
    <dsp:sp modelId="{46062CA3-EF50-4ABF-9C5B-AC61B2AEABF4}">
      <dsp:nvSpPr>
        <dsp:cNvPr id="0" name=""/>
        <dsp:cNvSpPr/>
      </dsp:nvSpPr>
      <dsp:spPr>
        <a:xfrm>
          <a:off x="2527647" y="1912958"/>
          <a:ext cx="1772589" cy="22006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/>
            <a:t>Servizio Gestione Immobiliare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Dott.ssa Cinzia Minarini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</dsp:txBody>
      <dsp:txXfrm>
        <a:off x="2527647" y="1912958"/>
        <a:ext cx="1772589" cy="2200657"/>
      </dsp:txXfrm>
    </dsp:sp>
    <dsp:sp modelId="{6150D3C1-056C-4B9C-AAC5-F579F2771C4A}">
      <dsp:nvSpPr>
        <dsp:cNvPr id="0" name=""/>
        <dsp:cNvSpPr/>
      </dsp:nvSpPr>
      <dsp:spPr>
        <a:xfrm>
          <a:off x="4606517" y="1919047"/>
          <a:ext cx="1710943" cy="2205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/>
            <a:t>Servizio Tecnico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Ing. Antonio Frighi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</dsp:txBody>
      <dsp:txXfrm>
        <a:off x="4606517" y="1919047"/>
        <a:ext cx="1710943" cy="2205883"/>
      </dsp:txXfrm>
    </dsp:sp>
    <dsp:sp modelId="{024EECAA-9668-4E15-9A15-C314FEE392F3}">
      <dsp:nvSpPr>
        <dsp:cNvPr id="0" name=""/>
        <dsp:cNvSpPr/>
      </dsp:nvSpPr>
      <dsp:spPr>
        <a:xfrm>
          <a:off x="6552537" y="1939234"/>
          <a:ext cx="1756912" cy="2211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/>
            <a:t>Servizio Amministrativo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Ad Interim Avv. Francesco Nitti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</dsp:txBody>
      <dsp:txXfrm>
        <a:off x="6552537" y="1939234"/>
        <a:ext cx="1756912" cy="2211601"/>
      </dsp:txXfrm>
    </dsp:sp>
    <dsp:sp modelId="{56584F13-EAF2-478D-8B4E-A67479414E4F}">
      <dsp:nvSpPr>
        <dsp:cNvPr id="0" name=""/>
        <dsp:cNvSpPr/>
      </dsp:nvSpPr>
      <dsp:spPr>
        <a:xfrm>
          <a:off x="579216" y="1915990"/>
          <a:ext cx="1512055" cy="2191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/>
            <a:t>Servizio Affari Generali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/>
            <a:t>Avv. Francesco Nitti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100" kern="1200" dirty="0"/>
        </a:p>
      </dsp:txBody>
      <dsp:txXfrm>
        <a:off x="579216" y="1915990"/>
        <a:ext cx="1512055" cy="2191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22BAA-60E2-4B57-A2C5-055653559926}">
      <dsp:nvSpPr>
        <dsp:cNvPr id="0" name=""/>
        <dsp:cNvSpPr/>
      </dsp:nvSpPr>
      <dsp:spPr>
        <a:xfrm>
          <a:off x="672254" y="2011264"/>
          <a:ext cx="4715695" cy="473283"/>
        </a:xfrm>
        <a:custGeom>
          <a:avLst/>
          <a:gdLst/>
          <a:ahLst/>
          <a:cxnLst/>
          <a:rect l="0" t="0" r="0" b="0"/>
          <a:pathLst>
            <a:path>
              <a:moveTo>
                <a:pt x="4715695" y="0"/>
              </a:moveTo>
              <a:lnTo>
                <a:pt x="4715695" y="308288"/>
              </a:lnTo>
              <a:lnTo>
                <a:pt x="0" y="308288"/>
              </a:lnTo>
              <a:lnTo>
                <a:pt x="0" y="4732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871D3-250C-4723-BA8F-E3C6F7FE47F0}">
      <dsp:nvSpPr>
        <dsp:cNvPr id="0" name=""/>
        <dsp:cNvSpPr/>
      </dsp:nvSpPr>
      <dsp:spPr>
        <a:xfrm>
          <a:off x="2409598" y="2011264"/>
          <a:ext cx="2978350" cy="484807"/>
        </a:xfrm>
        <a:custGeom>
          <a:avLst/>
          <a:gdLst/>
          <a:ahLst/>
          <a:cxnLst/>
          <a:rect l="0" t="0" r="0" b="0"/>
          <a:pathLst>
            <a:path>
              <a:moveTo>
                <a:pt x="2978350" y="0"/>
              </a:moveTo>
              <a:lnTo>
                <a:pt x="2978350" y="319812"/>
              </a:lnTo>
              <a:lnTo>
                <a:pt x="0" y="319812"/>
              </a:lnTo>
              <a:lnTo>
                <a:pt x="0" y="4848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CB8F5-7901-487F-A274-96B992E60B9F}">
      <dsp:nvSpPr>
        <dsp:cNvPr id="0" name=""/>
        <dsp:cNvSpPr/>
      </dsp:nvSpPr>
      <dsp:spPr>
        <a:xfrm>
          <a:off x="4000736" y="2011264"/>
          <a:ext cx="1387213" cy="485407"/>
        </a:xfrm>
        <a:custGeom>
          <a:avLst/>
          <a:gdLst/>
          <a:ahLst/>
          <a:cxnLst/>
          <a:rect l="0" t="0" r="0" b="0"/>
          <a:pathLst>
            <a:path>
              <a:moveTo>
                <a:pt x="1387213" y="0"/>
              </a:moveTo>
              <a:lnTo>
                <a:pt x="1387213" y="320412"/>
              </a:lnTo>
              <a:lnTo>
                <a:pt x="0" y="320412"/>
              </a:lnTo>
              <a:lnTo>
                <a:pt x="0" y="4854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11EA19-C9F0-4676-9F5D-EF88BC74A079}">
      <dsp:nvSpPr>
        <dsp:cNvPr id="0" name=""/>
        <dsp:cNvSpPr/>
      </dsp:nvSpPr>
      <dsp:spPr>
        <a:xfrm>
          <a:off x="5387949" y="2011264"/>
          <a:ext cx="391656" cy="476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240"/>
              </a:lnTo>
              <a:lnTo>
                <a:pt x="391656" y="311240"/>
              </a:lnTo>
              <a:lnTo>
                <a:pt x="391656" y="4762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E47FB-9F8E-424A-8E53-5489216D3B5F}">
      <dsp:nvSpPr>
        <dsp:cNvPr id="0" name=""/>
        <dsp:cNvSpPr/>
      </dsp:nvSpPr>
      <dsp:spPr>
        <a:xfrm>
          <a:off x="5387949" y="2011264"/>
          <a:ext cx="2447872" cy="47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104"/>
              </a:lnTo>
              <a:lnTo>
                <a:pt x="2447872" y="311104"/>
              </a:lnTo>
              <a:lnTo>
                <a:pt x="2447872" y="4760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8C042-AD4B-481A-9A42-3839060680CD}">
      <dsp:nvSpPr>
        <dsp:cNvPr id="0" name=""/>
        <dsp:cNvSpPr/>
      </dsp:nvSpPr>
      <dsp:spPr>
        <a:xfrm>
          <a:off x="5387949" y="2011264"/>
          <a:ext cx="4430752" cy="484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9371"/>
              </a:lnTo>
              <a:lnTo>
                <a:pt x="4430752" y="319371"/>
              </a:lnTo>
              <a:lnTo>
                <a:pt x="4430752" y="4843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4497421" y="880293"/>
          <a:ext cx="1781056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4695316" y="1068293"/>
          <a:ext cx="1781056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Dirigente Responsabile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Avv. Francesco Nitti</a:t>
          </a:r>
        </a:p>
      </dsp:txBody>
      <dsp:txXfrm>
        <a:off x="4728441" y="1101418"/>
        <a:ext cx="1714806" cy="1064720"/>
      </dsp:txXfrm>
    </dsp:sp>
    <dsp:sp modelId="{E89DB48A-4583-4DD9-80E2-79806E475DC7}">
      <dsp:nvSpPr>
        <dsp:cNvPr id="0" name=""/>
        <dsp:cNvSpPr/>
      </dsp:nvSpPr>
      <dsp:spPr>
        <a:xfrm>
          <a:off x="9103065" y="2495630"/>
          <a:ext cx="1431274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85FC9-F4EB-45F8-A2DE-AB1EBB69E7DC}">
      <dsp:nvSpPr>
        <dsp:cNvPr id="0" name=""/>
        <dsp:cNvSpPr/>
      </dsp:nvSpPr>
      <dsp:spPr>
        <a:xfrm>
          <a:off x="9300960" y="2683631"/>
          <a:ext cx="1431274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Ufficio Servizi Informatici</a:t>
          </a:r>
        </a:p>
      </dsp:txBody>
      <dsp:txXfrm>
        <a:off x="9334085" y="2716756"/>
        <a:ext cx="1365024" cy="1064720"/>
      </dsp:txXfrm>
    </dsp:sp>
    <dsp:sp modelId="{797D2592-8F65-461C-A68A-4F8E26FC3927}">
      <dsp:nvSpPr>
        <dsp:cNvPr id="0" name=""/>
        <dsp:cNvSpPr/>
      </dsp:nvSpPr>
      <dsp:spPr>
        <a:xfrm>
          <a:off x="6945293" y="2487363"/>
          <a:ext cx="1781056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5D14C-1FA5-4F00-8183-BCE6F000BE06}">
      <dsp:nvSpPr>
        <dsp:cNvPr id="0" name=""/>
        <dsp:cNvSpPr/>
      </dsp:nvSpPr>
      <dsp:spPr>
        <a:xfrm>
          <a:off x="7143188" y="2675363"/>
          <a:ext cx="1781056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Segreteria di Presidenza e Direzione</a:t>
          </a:r>
        </a:p>
      </dsp:txBody>
      <dsp:txXfrm>
        <a:off x="7176313" y="2708488"/>
        <a:ext cx="1714806" cy="1064720"/>
      </dsp:txXfrm>
    </dsp:sp>
    <dsp:sp modelId="{656B2A65-B6C0-4BC9-9D1C-4E995FC0AFE1}">
      <dsp:nvSpPr>
        <dsp:cNvPr id="0" name=""/>
        <dsp:cNvSpPr/>
      </dsp:nvSpPr>
      <dsp:spPr>
        <a:xfrm>
          <a:off x="5049818" y="2487499"/>
          <a:ext cx="1459575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6242B-A61B-4982-91B8-564ED97033B4}">
      <dsp:nvSpPr>
        <dsp:cNvPr id="0" name=""/>
        <dsp:cNvSpPr/>
      </dsp:nvSpPr>
      <dsp:spPr>
        <a:xfrm>
          <a:off x="5247713" y="2675499"/>
          <a:ext cx="1459575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Ufficio Tributi Assicurazioni</a:t>
          </a:r>
        </a:p>
      </dsp:txBody>
      <dsp:txXfrm>
        <a:off x="5280838" y="2708624"/>
        <a:ext cx="1393325" cy="1064720"/>
      </dsp:txXfrm>
    </dsp:sp>
    <dsp:sp modelId="{009A19D5-E3C5-4613-B661-ADBA357C2406}">
      <dsp:nvSpPr>
        <dsp:cNvPr id="0" name=""/>
        <dsp:cNvSpPr/>
      </dsp:nvSpPr>
      <dsp:spPr>
        <a:xfrm>
          <a:off x="3325965" y="2496671"/>
          <a:ext cx="1349542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3EDD-6034-4A97-93B5-9C7A038BE3DB}">
      <dsp:nvSpPr>
        <dsp:cNvPr id="0" name=""/>
        <dsp:cNvSpPr/>
      </dsp:nvSpPr>
      <dsp:spPr>
        <a:xfrm>
          <a:off x="3523860" y="2684671"/>
          <a:ext cx="1349542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Ufficio Risorse Umane</a:t>
          </a:r>
        </a:p>
      </dsp:txBody>
      <dsp:txXfrm>
        <a:off x="3556985" y="2717796"/>
        <a:ext cx="1283292" cy="1064720"/>
      </dsp:txXfrm>
    </dsp:sp>
    <dsp:sp modelId="{B4B5C9BA-96E4-4670-888A-33520C9A40FD}">
      <dsp:nvSpPr>
        <dsp:cNvPr id="0" name=""/>
        <dsp:cNvSpPr/>
      </dsp:nvSpPr>
      <dsp:spPr>
        <a:xfrm>
          <a:off x="1815269" y="2496071"/>
          <a:ext cx="1188659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C035-ACF2-457A-9E1C-6B22756A37CF}">
      <dsp:nvSpPr>
        <dsp:cNvPr id="0" name=""/>
        <dsp:cNvSpPr/>
      </dsp:nvSpPr>
      <dsp:spPr>
        <a:xfrm>
          <a:off x="2013164" y="2684072"/>
          <a:ext cx="1188659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Ufficio Servizi Interni</a:t>
          </a:r>
        </a:p>
      </dsp:txBody>
      <dsp:txXfrm>
        <a:off x="2046289" y="2717197"/>
        <a:ext cx="1122409" cy="1064720"/>
      </dsp:txXfrm>
    </dsp:sp>
    <dsp:sp modelId="{8EC3190A-9914-4AAF-8E51-F832DB79AB77}">
      <dsp:nvSpPr>
        <dsp:cNvPr id="0" name=""/>
        <dsp:cNvSpPr/>
      </dsp:nvSpPr>
      <dsp:spPr>
        <a:xfrm>
          <a:off x="-5722" y="2484547"/>
          <a:ext cx="1355953" cy="1130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7F7B6-7B81-4CF7-92F7-005CDC7B2130}">
      <dsp:nvSpPr>
        <dsp:cNvPr id="0" name=""/>
        <dsp:cNvSpPr/>
      </dsp:nvSpPr>
      <dsp:spPr>
        <a:xfrm>
          <a:off x="192172" y="2672547"/>
          <a:ext cx="1355953" cy="11309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Ufficio Contratti e Organi Sociali</a:t>
          </a:r>
        </a:p>
      </dsp:txBody>
      <dsp:txXfrm>
        <a:off x="225297" y="2705672"/>
        <a:ext cx="1289703" cy="10647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22BAA-60E2-4B57-A2C5-055653559926}">
      <dsp:nvSpPr>
        <dsp:cNvPr id="0" name=""/>
        <dsp:cNvSpPr/>
      </dsp:nvSpPr>
      <dsp:spPr>
        <a:xfrm>
          <a:off x="3298993" y="1970555"/>
          <a:ext cx="1879303" cy="812610"/>
        </a:xfrm>
        <a:custGeom>
          <a:avLst/>
          <a:gdLst/>
          <a:ahLst/>
          <a:cxnLst/>
          <a:rect l="0" t="0" r="0" b="0"/>
          <a:pathLst>
            <a:path>
              <a:moveTo>
                <a:pt x="1879303" y="0"/>
              </a:moveTo>
              <a:lnTo>
                <a:pt x="1879303" y="526385"/>
              </a:lnTo>
              <a:lnTo>
                <a:pt x="0" y="526385"/>
              </a:lnTo>
              <a:lnTo>
                <a:pt x="0" y="8126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CB8F5-7901-487F-A274-96B992E60B9F}">
      <dsp:nvSpPr>
        <dsp:cNvPr id="0" name=""/>
        <dsp:cNvSpPr/>
      </dsp:nvSpPr>
      <dsp:spPr>
        <a:xfrm>
          <a:off x="5178297" y="1970555"/>
          <a:ext cx="1787076" cy="821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5449"/>
              </a:lnTo>
              <a:lnTo>
                <a:pt x="1787076" y="535449"/>
              </a:lnTo>
              <a:lnTo>
                <a:pt x="1787076" y="8216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3633455" y="8606"/>
          <a:ext cx="3089684" cy="1961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3976753" y="334739"/>
          <a:ext cx="3089684" cy="1961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Dirigente Responsabile ad Interim Avv. Francesco Nitti</a:t>
          </a:r>
        </a:p>
      </dsp:txBody>
      <dsp:txXfrm>
        <a:off x="4034217" y="392203"/>
        <a:ext cx="2974756" cy="1847021"/>
      </dsp:txXfrm>
    </dsp:sp>
    <dsp:sp modelId="{009A19D5-E3C5-4613-B661-ADBA357C2406}">
      <dsp:nvSpPr>
        <dsp:cNvPr id="0" name=""/>
        <dsp:cNvSpPr/>
      </dsp:nvSpPr>
      <dsp:spPr>
        <a:xfrm>
          <a:off x="5420532" y="2792230"/>
          <a:ext cx="3089684" cy="19863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3EDD-6034-4A97-93B5-9C7A038BE3DB}">
      <dsp:nvSpPr>
        <dsp:cNvPr id="0" name=""/>
        <dsp:cNvSpPr/>
      </dsp:nvSpPr>
      <dsp:spPr>
        <a:xfrm>
          <a:off x="5763830" y="3118363"/>
          <a:ext cx="3089684" cy="1986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Ufficio Condomini e Bollettazione</a:t>
          </a:r>
        </a:p>
      </dsp:txBody>
      <dsp:txXfrm>
        <a:off x="5822007" y="3176540"/>
        <a:ext cx="2973330" cy="1869962"/>
      </dsp:txXfrm>
    </dsp:sp>
    <dsp:sp modelId="{8EC3190A-9914-4AAF-8E51-F832DB79AB77}">
      <dsp:nvSpPr>
        <dsp:cNvPr id="0" name=""/>
        <dsp:cNvSpPr/>
      </dsp:nvSpPr>
      <dsp:spPr>
        <a:xfrm>
          <a:off x="1754151" y="2783166"/>
          <a:ext cx="3089684" cy="1961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7F7B6-7B81-4CF7-92F7-005CDC7B2130}">
      <dsp:nvSpPr>
        <dsp:cNvPr id="0" name=""/>
        <dsp:cNvSpPr/>
      </dsp:nvSpPr>
      <dsp:spPr>
        <a:xfrm>
          <a:off x="2097450" y="3109299"/>
          <a:ext cx="3089684" cy="19619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Ufficio Contabilità, bilancio e controllo di gestione</a:t>
          </a:r>
        </a:p>
      </dsp:txBody>
      <dsp:txXfrm>
        <a:off x="2154914" y="3166763"/>
        <a:ext cx="2974756" cy="1847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723C3-F556-4AE8-84EC-3277418F69C8}">
      <dsp:nvSpPr>
        <dsp:cNvPr id="0" name=""/>
        <dsp:cNvSpPr/>
      </dsp:nvSpPr>
      <dsp:spPr>
        <a:xfrm>
          <a:off x="935869" y="1864437"/>
          <a:ext cx="4279900" cy="453122"/>
        </a:xfrm>
        <a:custGeom>
          <a:avLst/>
          <a:gdLst/>
          <a:ahLst/>
          <a:cxnLst/>
          <a:rect l="0" t="0" r="0" b="0"/>
          <a:pathLst>
            <a:path>
              <a:moveTo>
                <a:pt x="4279900" y="0"/>
              </a:moveTo>
              <a:lnTo>
                <a:pt x="4279900" y="289136"/>
              </a:lnTo>
              <a:lnTo>
                <a:pt x="0" y="289136"/>
              </a:lnTo>
              <a:lnTo>
                <a:pt x="0" y="453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22BAA-60E2-4B57-A2C5-055653559926}">
      <dsp:nvSpPr>
        <dsp:cNvPr id="0" name=""/>
        <dsp:cNvSpPr/>
      </dsp:nvSpPr>
      <dsp:spPr>
        <a:xfrm>
          <a:off x="3073695" y="1864437"/>
          <a:ext cx="2142074" cy="449817"/>
        </a:xfrm>
        <a:custGeom>
          <a:avLst/>
          <a:gdLst/>
          <a:ahLst/>
          <a:cxnLst/>
          <a:rect l="0" t="0" r="0" b="0"/>
          <a:pathLst>
            <a:path>
              <a:moveTo>
                <a:pt x="2142074" y="0"/>
              </a:moveTo>
              <a:lnTo>
                <a:pt x="2142074" y="285831"/>
              </a:lnTo>
              <a:lnTo>
                <a:pt x="0" y="285831"/>
              </a:lnTo>
              <a:lnTo>
                <a:pt x="0" y="4498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871D3-250C-4723-BA8F-E3C6F7FE47F0}">
      <dsp:nvSpPr>
        <dsp:cNvPr id="0" name=""/>
        <dsp:cNvSpPr/>
      </dsp:nvSpPr>
      <dsp:spPr>
        <a:xfrm>
          <a:off x="5170049" y="1864437"/>
          <a:ext cx="91440" cy="4479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43"/>
              </a:lnTo>
              <a:lnTo>
                <a:pt x="99762" y="283943"/>
              </a:lnTo>
              <a:lnTo>
                <a:pt x="99762" y="447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77EC2-4771-4F79-8057-0C7D5A1E2ED7}">
      <dsp:nvSpPr>
        <dsp:cNvPr id="0" name=""/>
        <dsp:cNvSpPr/>
      </dsp:nvSpPr>
      <dsp:spPr>
        <a:xfrm>
          <a:off x="5215769" y="1864437"/>
          <a:ext cx="2101466" cy="454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47"/>
              </a:lnTo>
              <a:lnTo>
                <a:pt x="2101466" y="290047"/>
              </a:lnTo>
              <a:lnTo>
                <a:pt x="2101466" y="4540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CB8F5-7901-487F-A274-96B992E60B9F}">
      <dsp:nvSpPr>
        <dsp:cNvPr id="0" name=""/>
        <dsp:cNvSpPr/>
      </dsp:nvSpPr>
      <dsp:spPr>
        <a:xfrm>
          <a:off x="5215769" y="1864437"/>
          <a:ext cx="4264995" cy="454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47"/>
              </a:lnTo>
              <a:lnTo>
                <a:pt x="4264995" y="290047"/>
              </a:lnTo>
              <a:lnTo>
                <a:pt x="4264995" y="4540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3809324" y="740386"/>
          <a:ext cx="2812890" cy="11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4006009" y="927236"/>
          <a:ext cx="2812890" cy="1124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Dirigente Responsabile dott.ssa Cinzia Minarini</a:t>
          </a:r>
        </a:p>
      </dsp:txBody>
      <dsp:txXfrm>
        <a:off x="4038931" y="960158"/>
        <a:ext cx="2747046" cy="1058207"/>
      </dsp:txXfrm>
    </dsp:sp>
    <dsp:sp modelId="{009A19D5-E3C5-4613-B661-ADBA357C2406}">
      <dsp:nvSpPr>
        <dsp:cNvPr id="0" name=""/>
        <dsp:cNvSpPr/>
      </dsp:nvSpPr>
      <dsp:spPr>
        <a:xfrm>
          <a:off x="8595685" y="2318470"/>
          <a:ext cx="1770159" cy="1730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3EDD-6034-4A97-93B5-9C7A038BE3DB}">
      <dsp:nvSpPr>
        <dsp:cNvPr id="0" name=""/>
        <dsp:cNvSpPr/>
      </dsp:nvSpPr>
      <dsp:spPr>
        <a:xfrm>
          <a:off x="8792369" y="2505320"/>
          <a:ext cx="1770159" cy="1730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Uff. Imola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Servizi di gestione immobiliare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(Imola e circondario)</a:t>
          </a:r>
        </a:p>
      </dsp:txBody>
      <dsp:txXfrm>
        <a:off x="8843045" y="2555996"/>
        <a:ext cx="1668807" cy="1628844"/>
      </dsp:txXfrm>
    </dsp:sp>
    <dsp:sp modelId="{C03C8AFF-71B4-47AF-B21B-99A1C6556C04}">
      <dsp:nvSpPr>
        <dsp:cNvPr id="0" name=""/>
        <dsp:cNvSpPr/>
      </dsp:nvSpPr>
      <dsp:spPr>
        <a:xfrm>
          <a:off x="6432156" y="2318470"/>
          <a:ext cx="1770159" cy="1733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237B4-49C3-4906-940C-58369C08E88E}">
      <dsp:nvSpPr>
        <dsp:cNvPr id="0" name=""/>
        <dsp:cNvSpPr/>
      </dsp:nvSpPr>
      <dsp:spPr>
        <a:xfrm>
          <a:off x="6628841" y="2505320"/>
          <a:ext cx="1770159" cy="173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Relazioni con il Pubblico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/>
            <a:t>(città metropolitana </a:t>
          </a:r>
          <a:r>
            <a:rPr lang="it-IT" sz="1200" i="1" kern="1200" dirty="0" err="1"/>
            <a:t>esc</a:t>
          </a:r>
          <a:r>
            <a:rPr lang="it-IT" sz="1200" i="1" kern="1200" dirty="0"/>
            <a:t>. Imola e </a:t>
          </a:r>
          <a:r>
            <a:rPr lang="it-IT" sz="1200" i="1" kern="1200" dirty="0" err="1"/>
            <a:t>circond</a:t>
          </a:r>
          <a:r>
            <a:rPr lang="it-IT" sz="1200" i="1" kern="1200" dirty="0"/>
            <a:t>.)</a:t>
          </a:r>
          <a:endParaRPr lang="it-IT" sz="1200" kern="1200" dirty="0"/>
        </a:p>
      </dsp:txBody>
      <dsp:txXfrm>
        <a:off x="6679618" y="2556097"/>
        <a:ext cx="1668605" cy="1632093"/>
      </dsp:txXfrm>
    </dsp:sp>
    <dsp:sp modelId="{B4B5C9BA-96E4-4670-888A-33520C9A40FD}">
      <dsp:nvSpPr>
        <dsp:cNvPr id="0" name=""/>
        <dsp:cNvSpPr/>
      </dsp:nvSpPr>
      <dsp:spPr>
        <a:xfrm>
          <a:off x="4384732" y="2312367"/>
          <a:ext cx="1770159" cy="1733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C035-ACF2-457A-9E1C-6B22756A37CF}">
      <dsp:nvSpPr>
        <dsp:cNvPr id="0" name=""/>
        <dsp:cNvSpPr/>
      </dsp:nvSpPr>
      <dsp:spPr>
        <a:xfrm>
          <a:off x="4581417" y="2499217"/>
          <a:ext cx="1770159" cy="173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anagrafe nuclei e canoni controllo requisiti e morosità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/>
            <a:t>(città metropolitana </a:t>
          </a:r>
          <a:r>
            <a:rPr lang="it-IT" sz="1200" i="1" kern="1200" dirty="0" err="1"/>
            <a:t>esc</a:t>
          </a:r>
          <a:r>
            <a:rPr lang="it-IT" sz="1200" i="1" kern="1200" dirty="0"/>
            <a:t>. Imola e </a:t>
          </a:r>
          <a:r>
            <a:rPr lang="it-IT" sz="1200" i="1" kern="1200" dirty="0" err="1"/>
            <a:t>circond</a:t>
          </a:r>
          <a:r>
            <a:rPr lang="it-IT" sz="1200" i="1" kern="1200" dirty="0"/>
            <a:t>.)</a:t>
          </a:r>
        </a:p>
      </dsp:txBody>
      <dsp:txXfrm>
        <a:off x="4632194" y="2549994"/>
        <a:ext cx="1668605" cy="1632093"/>
      </dsp:txXfrm>
    </dsp:sp>
    <dsp:sp modelId="{8EC3190A-9914-4AAF-8E51-F832DB79AB77}">
      <dsp:nvSpPr>
        <dsp:cNvPr id="0" name=""/>
        <dsp:cNvSpPr/>
      </dsp:nvSpPr>
      <dsp:spPr>
        <a:xfrm>
          <a:off x="2188615" y="2314255"/>
          <a:ext cx="1770159" cy="1681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7F7B6-7B81-4CF7-92F7-005CDC7B2130}">
      <dsp:nvSpPr>
        <dsp:cNvPr id="0" name=""/>
        <dsp:cNvSpPr/>
      </dsp:nvSpPr>
      <dsp:spPr>
        <a:xfrm>
          <a:off x="2385300" y="2501105"/>
          <a:ext cx="1770159" cy="1681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Assegnazioni, consegne e ritiri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/>
            <a:t>(città metropolitana </a:t>
          </a:r>
          <a:r>
            <a:rPr lang="it-IT" sz="1200" i="1" kern="1200" dirty="0" err="1"/>
            <a:t>esc</a:t>
          </a:r>
          <a:r>
            <a:rPr lang="it-IT" sz="1200" i="1" kern="1200" dirty="0"/>
            <a:t>. Imola e </a:t>
          </a:r>
          <a:r>
            <a:rPr lang="it-IT" sz="1200" i="1" kern="1200" dirty="0" err="1"/>
            <a:t>circond</a:t>
          </a:r>
          <a:r>
            <a:rPr lang="it-IT" sz="1200" i="1" kern="1200" dirty="0"/>
            <a:t>.)</a:t>
          </a:r>
          <a:endParaRPr lang="it-IT" sz="1200" kern="1200" dirty="0"/>
        </a:p>
      </dsp:txBody>
      <dsp:txXfrm>
        <a:off x="2434547" y="2550352"/>
        <a:ext cx="1671665" cy="1582907"/>
      </dsp:txXfrm>
    </dsp:sp>
    <dsp:sp modelId="{9706A2CF-7F0F-4E6C-B39F-724EECD44131}">
      <dsp:nvSpPr>
        <dsp:cNvPr id="0" name=""/>
        <dsp:cNvSpPr/>
      </dsp:nvSpPr>
      <dsp:spPr>
        <a:xfrm>
          <a:off x="50789" y="2317560"/>
          <a:ext cx="1770159" cy="171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30066-6FAB-4B22-ADE6-03073DEF6506}">
      <dsp:nvSpPr>
        <dsp:cNvPr id="0" name=""/>
        <dsp:cNvSpPr/>
      </dsp:nvSpPr>
      <dsp:spPr>
        <a:xfrm>
          <a:off x="247474" y="2504410"/>
          <a:ext cx="1770159" cy="1710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controllo rispetto del regolamento e d’uso degli alloggi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i="1" kern="1200" dirty="0"/>
            <a:t>(città metropolitana </a:t>
          </a:r>
          <a:r>
            <a:rPr lang="it-IT" sz="1200" i="1" kern="1200" dirty="0" err="1"/>
            <a:t>esc</a:t>
          </a:r>
          <a:r>
            <a:rPr lang="it-IT" sz="1200" i="1" kern="1200" dirty="0"/>
            <a:t>. Imola e </a:t>
          </a:r>
          <a:r>
            <a:rPr lang="it-IT" sz="1200" i="1" kern="1200" dirty="0" err="1"/>
            <a:t>circond</a:t>
          </a:r>
          <a:r>
            <a:rPr lang="it-IT" sz="1200" i="1" kern="1200" dirty="0"/>
            <a:t>.)</a:t>
          </a:r>
        </a:p>
      </dsp:txBody>
      <dsp:txXfrm>
        <a:off x="297583" y="2554519"/>
        <a:ext cx="1669941" cy="16106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723C3-F556-4AE8-84EC-3277418F69C8}">
      <dsp:nvSpPr>
        <dsp:cNvPr id="0" name=""/>
        <dsp:cNvSpPr/>
      </dsp:nvSpPr>
      <dsp:spPr>
        <a:xfrm>
          <a:off x="935869" y="1864437"/>
          <a:ext cx="4279900" cy="453122"/>
        </a:xfrm>
        <a:custGeom>
          <a:avLst/>
          <a:gdLst/>
          <a:ahLst/>
          <a:cxnLst/>
          <a:rect l="0" t="0" r="0" b="0"/>
          <a:pathLst>
            <a:path>
              <a:moveTo>
                <a:pt x="4279900" y="0"/>
              </a:moveTo>
              <a:lnTo>
                <a:pt x="4279900" y="289136"/>
              </a:lnTo>
              <a:lnTo>
                <a:pt x="0" y="289136"/>
              </a:lnTo>
              <a:lnTo>
                <a:pt x="0" y="453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22BAA-60E2-4B57-A2C5-055653559926}">
      <dsp:nvSpPr>
        <dsp:cNvPr id="0" name=""/>
        <dsp:cNvSpPr/>
      </dsp:nvSpPr>
      <dsp:spPr>
        <a:xfrm>
          <a:off x="3073695" y="1864437"/>
          <a:ext cx="2142074" cy="449817"/>
        </a:xfrm>
        <a:custGeom>
          <a:avLst/>
          <a:gdLst/>
          <a:ahLst/>
          <a:cxnLst/>
          <a:rect l="0" t="0" r="0" b="0"/>
          <a:pathLst>
            <a:path>
              <a:moveTo>
                <a:pt x="2142074" y="0"/>
              </a:moveTo>
              <a:lnTo>
                <a:pt x="2142074" y="285831"/>
              </a:lnTo>
              <a:lnTo>
                <a:pt x="0" y="285831"/>
              </a:lnTo>
              <a:lnTo>
                <a:pt x="0" y="4498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871D3-250C-4723-BA8F-E3C6F7FE47F0}">
      <dsp:nvSpPr>
        <dsp:cNvPr id="0" name=""/>
        <dsp:cNvSpPr/>
      </dsp:nvSpPr>
      <dsp:spPr>
        <a:xfrm>
          <a:off x="5170049" y="1864437"/>
          <a:ext cx="91440" cy="4479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43"/>
              </a:lnTo>
              <a:lnTo>
                <a:pt x="99762" y="283943"/>
              </a:lnTo>
              <a:lnTo>
                <a:pt x="99762" y="447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A77EC2-4771-4F79-8057-0C7D5A1E2ED7}">
      <dsp:nvSpPr>
        <dsp:cNvPr id="0" name=""/>
        <dsp:cNvSpPr/>
      </dsp:nvSpPr>
      <dsp:spPr>
        <a:xfrm>
          <a:off x="5215769" y="1864437"/>
          <a:ext cx="2101466" cy="454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47"/>
              </a:lnTo>
              <a:lnTo>
                <a:pt x="2101466" y="290047"/>
              </a:lnTo>
              <a:lnTo>
                <a:pt x="2101466" y="4540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CB8F5-7901-487F-A274-96B992E60B9F}">
      <dsp:nvSpPr>
        <dsp:cNvPr id="0" name=""/>
        <dsp:cNvSpPr/>
      </dsp:nvSpPr>
      <dsp:spPr>
        <a:xfrm>
          <a:off x="5215769" y="1864437"/>
          <a:ext cx="4264995" cy="454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047"/>
              </a:lnTo>
              <a:lnTo>
                <a:pt x="4264995" y="290047"/>
              </a:lnTo>
              <a:lnTo>
                <a:pt x="4264995" y="4540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3809324" y="740386"/>
          <a:ext cx="2812890" cy="1124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4006009" y="927236"/>
          <a:ext cx="2812890" cy="1124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Dirigente Responsabile Ing. Antonio Frighi</a:t>
          </a:r>
        </a:p>
      </dsp:txBody>
      <dsp:txXfrm>
        <a:off x="4038931" y="960158"/>
        <a:ext cx="2747046" cy="1058207"/>
      </dsp:txXfrm>
    </dsp:sp>
    <dsp:sp modelId="{009A19D5-E3C5-4613-B661-ADBA357C2406}">
      <dsp:nvSpPr>
        <dsp:cNvPr id="0" name=""/>
        <dsp:cNvSpPr/>
      </dsp:nvSpPr>
      <dsp:spPr>
        <a:xfrm>
          <a:off x="8595685" y="2318470"/>
          <a:ext cx="1770159" cy="1730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A3EDD-6034-4A97-93B5-9C7A038BE3DB}">
      <dsp:nvSpPr>
        <dsp:cNvPr id="0" name=""/>
        <dsp:cNvSpPr/>
      </dsp:nvSpPr>
      <dsp:spPr>
        <a:xfrm>
          <a:off x="8792369" y="2505320"/>
          <a:ext cx="1770159" cy="1730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Patrimonio</a:t>
          </a:r>
          <a:endParaRPr lang="it-IT" sz="1200" i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8843045" y="2555996"/>
        <a:ext cx="1668807" cy="1628844"/>
      </dsp:txXfrm>
    </dsp:sp>
    <dsp:sp modelId="{C03C8AFF-71B4-47AF-B21B-99A1C6556C04}">
      <dsp:nvSpPr>
        <dsp:cNvPr id="0" name=""/>
        <dsp:cNvSpPr/>
      </dsp:nvSpPr>
      <dsp:spPr>
        <a:xfrm>
          <a:off x="6432156" y="2318470"/>
          <a:ext cx="1770159" cy="1733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237B4-49C3-4906-940C-58369C08E88E}">
      <dsp:nvSpPr>
        <dsp:cNvPr id="0" name=""/>
        <dsp:cNvSpPr/>
      </dsp:nvSpPr>
      <dsp:spPr>
        <a:xfrm>
          <a:off x="6628841" y="2505320"/>
          <a:ext cx="1770159" cy="173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di Staff</a:t>
          </a:r>
          <a:endParaRPr lang="it-IT" sz="1200" kern="1200" dirty="0"/>
        </a:p>
      </dsp:txBody>
      <dsp:txXfrm>
        <a:off x="6679618" y="2556097"/>
        <a:ext cx="1668605" cy="1632093"/>
      </dsp:txXfrm>
    </dsp:sp>
    <dsp:sp modelId="{B4B5C9BA-96E4-4670-888A-33520C9A40FD}">
      <dsp:nvSpPr>
        <dsp:cNvPr id="0" name=""/>
        <dsp:cNvSpPr/>
      </dsp:nvSpPr>
      <dsp:spPr>
        <a:xfrm>
          <a:off x="4384732" y="2312367"/>
          <a:ext cx="1770159" cy="1733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C035-ACF2-457A-9E1C-6B22756A37CF}">
      <dsp:nvSpPr>
        <dsp:cNvPr id="0" name=""/>
        <dsp:cNvSpPr/>
      </dsp:nvSpPr>
      <dsp:spPr>
        <a:xfrm>
          <a:off x="4581417" y="2499217"/>
          <a:ext cx="1770159" cy="1733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Tecnico-Amministrativo</a:t>
          </a:r>
          <a:endParaRPr lang="it-IT" sz="1200" i="1" kern="1200" dirty="0"/>
        </a:p>
      </dsp:txBody>
      <dsp:txXfrm>
        <a:off x="4632194" y="2549994"/>
        <a:ext cx="1668605" cy="1632093"/>
      </dsp:txXfrm>
    </dsp:sp>
    <dsp:sp modelId="{8EC3190A-9914-4AAF-8E51-F832DB79AB77}">
      <dsp:nvSpPr>
        <dsp:cNvPr id="0" name=""/>
        <dsp:cNvSpPr/>
      </dsp:nvSpPr>
      <dsp:spPr>
        <a:xfrm>
          <a:off x="2188615" y="2314255"/>
          <a:ext cx="1770159" cy="1681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7F7B6-7B81-4CF7-92F7-005CDC7B2130}">
      <dsp:nvSpPr>
        <dsp:cNvPr id="0" name=""/>
        <dsp:cNvSpPr/>
      </dsp:nvSpPr>
      <dsp:spPr>
        <a:xfrm>
          <a:off x="2385300" y="2501105"/>
          <a:ext cx="1770159" cy="16814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Programmazione e Progettazione</a:t>
          </a:r>
          <a:endParaRPr lang="it-IT" sz="1200" kern="1200" dirty="0"/>
        </a:p>
      </dsp:txBody>
      <dsp:txXfrm>
        <a:off x="2434547" y="2550352"/>
        <a:ext cx="1671665" cy="1582907"/>
      </dsp:txXfrm>
    </dsp:sp>
    <dsp:sp modelId="{9706A2CF-7F0F-4E6C-B39F-724EECD44131}">
      <dsp:nvSpPr>
        <dsp:cNvPr id="0" name=""/>
        <dsp:cNvSpPr/>
      </dsp:nvSpPr>
      <dsp:spPr>
        <a:xfrm>
          <a:off x="50789" y="2317560"/>
          <a:ext cx="1770159" cy="1710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30066-6FAB-4B22-ADE6-03073DEF6506}">
      <dsp:nvSpPr>
        <dsp:cNvPr id="0" name=""/>
        <dsp:cNvSpPr/>
      </dsp:nvSpPr>
      <dsp:spPr>
        <a:xfrm>
          <a:off x="247474" y="2504410"/>
          <a:ext cx="1770159" cy="1710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Direzione Lavori</a:t>
          </a:r>
          <a:endParaRPr lang="it-IT" sz="1200" i="1" kern="1200" dirty="0"/>
        </a:p>
      </dsp:txBody>
      <dsp:txXfrm>
        <a:off x="297583" y="2554519"/>
        <a:ext cx="1669941" cy="161063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22BAA-60E2-4B57-A2C5-055653559926}">
      <dsp:nvSpPr>
        <dsp:cNvPr id="0" name=""/>
        <dsp:cNvSpPr/>
      </dsp:nvSpPr>
      <dsp:spPr>
        <a:xfrm>
          <a:off x="3259046" y="2318285"/>
          <a:ext cx="133895" cy="484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914"/>
              </a:lnTo>
              <a:lnTo>
                <a:pt x="133895" y="237914"/>
              </a:lnTo>
              <a:lnTo>
                <a:pt x="133895" y="4845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871D3-250C-4723-BA8F-E3C6F7FE47F0}">
      <dsp:nvSpPr>
        <dsp:cNvPr id="0" name=""/>
        <dsp:cNvSpPr/>
      </dsp:nvSpPr>
      <dsp:spPr>
        <a:xfrm>
          <a:off x="3213326" y="2318285"/>
          <a:ext cx="91440" cy="16940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7486"/>
              </a:lnTo>
              <a:lnTo>
                <a:pt x="90963" y="1447486"/>
              </a:lnTo>
              <a:lnTo>
                <a:pt x="90963" y="16940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1497879" y="919893"/>
          <a:ext cx="3522332" cy="1398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1793657" y="1200881"/>
          <a:ext cx="3522332" cy="13983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/>
            <a:t>CdA</a:t>
          </a:r>
          <a:endParaRPr lang="it-IT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Presidente: dott. Marco Bertuzzi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Vice Presidente: Geom. Gianluca Muratori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Consigliera: dott.ssa Chiara Berti</a:t>
          </a:r>
        </a:p>
      </dsp:txBody>
      <dsp:txXfrm>
        <a:off x="1834615" y="1241839"/>
        <a:ext cx="3440416" cy="1316476"/>
      </dsp:txXfrm>
    </dsp:sp>
    <dsp:sp modelId="{B4B5C9BA-96E4-4670-888A-33520C9A40FD}">
      <dsp:nvSpPr>
        <dsp:cNvPr id="0" name=""/>
        <dsp:cNvSpPr/>
      </dsp:nvSpPr>
      <dsp:spPr>
        <a:xfrm>
          <a:off x="1831298" y="4012377"/>
          <a:ext cx="2945982" cy="1395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C035-ACF2-457A-9E1C-6B22756A37CF}">
      <dsp:nvSpPr>
        <dsp:cNvPr id="0" name=""/>
        <dsp:cNvSpPr/>
      </dsp:nvSpPr>
      <dsp:spPr>
        <a:xfrm>
          <a:off x="2127076" y="4293366"/>
          <a:ext cx="2945982" cy="13952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Ufficio Tecnico Operativo</a:t>
          </a:r>
        </a:p>
      </dsp:txBody>
      <dsp:txXfrm>
        <a:off x="2167941" y="4334231"/>
        <a:ext cx="2864252" cy="1313501"/>
      </dsp:txXfrm>
    </dsp:sp>
    <dsp:sp modelId="{8EC3190A-9914-4AAF-8E51-F832DB79AB77}">
      <dsp:nvSpPr>
        <dsp:cNvPr id="0" name=""/>
        <dsp:cNvSpPr/>
      </dsp:nvSpPr>
      <dsp:spPr>
        <a:xfrm>
          <a:off x="1905269" y="2802805"/>
          <a:ext cx="2975344" cy="730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7F7B6-7B81-4CF7-92F7-005CDC7B2130}">
      <dsp:nvSpPr>
        <dsp:cNvPr id="0" name=""/>
        <dsp:cNvSpPr/>
      </dsp:nvSpPr>
      <dsp:spPr>
        <a:xfrm>
          <a:off x="2201047" y="3083794"/>
          <a:ext cx="2975344" cy="730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Direttore Tecnico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Ing. Bruni Florindo</a:t>
          </a:r>
        </a:p>
      </dsp:txBody>
      <dsp:txXfrm>
        <a:off x="2222429" y="3105176"/>
        <a:ext cx="2932580" cy="6872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871D3-250C-4723-BA8F-E3C6F7FE47F0}">
      <dsp:nvSpPr>
        <dsp:cNvPr id="0" name=""/>
        <dsp:cNvSpPr/>
      </dsp:nvSpPr>
      <dsp:spPr>
        <a:xfrm>
          <a:off x="1452851" y="1058347"/>
          <a:ext cx="147940" cy="1561776"/>
        </a:xfrm>
        <a:custGeom>
          <a:avLst/>
          <a:gdLst/>
          <a:ahLst/>
          <a:cxnLst/>
          <a:rect l="0" t="0" r="0" b="0"/>
          <a:pathLst>
            <a:path>
              <a:moveTo>
                <a:pt x="147940" y="0"/>
              </a:moveTo>
              <a:lnTo>
                <a:pt x="147940" y="1194693"/>
              </a:lnTo>
              <a:lnTo>
                <a:pt x="0" y="1194693"/>
              </a:lnTo>
              <a:lnTo>
                <a:pt x="0" y="15617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9AE6D-063A-479D-8A78-C2130018128A}">
      <dsp:nvSpPr>
        <dsp:cNvPr id="0" name=""/>
        <dsp:cNvSpPr/>
      </dsp:nvSpPr>
      <dsp:spPr>
        <a:xfrm>
          <a:off x="-440279" y="-404493"/>
          <a:ext cx="4082143" cy="14628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74701-9E70-48E0-B808-718E15740CA7}">
      <dsp:nvSpPr>
        <dsp:cNvPr id="0" name=""/>
        <dsp:cNvSpPr/>
      </dsp:nvSpPr>
      <dsp:spPr>
        <a:xfrm>
          <a:off x="0" y="13771"/>
          <a:ext cx="4082143" cy="14628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/>
            <a:t>CdA</a:t>
          </a:r>
          <a:endParaRPr lang="it-IT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Presidente: dott.ssa Raffaella </a:t>
          </a:r>
          <a:r>
            <a:rPr lang="it-IT" sz="1400" kern="1200" dirty="0" err="1"/>
            <a:t>Pannuti</a:t>
          </a:r>
          <a:r>
            <a:rPr lang="it-IT" sz="1400" kern="1200" dirty="0"/>
            <a:t>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Amministratori: dott. Marco Bertuzzi, Avv. Fabiola Salucci</a:t>
          </a:r>
        </a:p>
      </dsp:txBody>
      <dsp:txXfrm>
        <a:off x="42845" y="56616"/>
        <a:ext cx="3996453" cy="1377151"/>
      </dsp:txXfrm>
    </dsp:sp>
    <dsp:sp modelId="{B4B5C9BA-96E4-4670-888A-33520C9A40FD}">
      <dsp:nvSpPr>
        <dsp:cNvPr id="0" name=""/>
        <dsp:cNvSpPr/>
      </dsp:nvSpPr>
      <dsp:spPr>
        <a:xfrm>
          <a:off x="-440279" y="2620124"/>
          <a:ext cx="3786262" cy="16701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C8C035-ACF2-457A-9E1C-6B22756A37CF}">
      <dsp:nvSpPr>
        <dsp:cNvPr id="0" name=""/>
        <dsp:cNvSpPr/>
      </dsp:nvSpPr>
      <dsp:spPr>
        <a:xfrm>
          <a:off x="0" y="3038389"/>
          <a:ext cx="3786262" cy="16701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Gestione Operativa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dirty="0"/>
        </a:p>
      </dsp:txBody>
      <dsp:txXfrm>
        <a:off x="48918" y="3087307"/>
        <a:ext cx="3688426" cy="1572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065" cy="497410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093" y="0"/>
            <a:ext cx="2946065" cy="497410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8921A08B-B2BB-451D-B019-B1D6480C7F1B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160" y="4776984"/>
            <a:ext cx="5439355" cy="3908440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9229"/>
            <a:ext cx="2946065" cy="49740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093" y="9429229"/>
            <a:ext cx="2946065" cy="497409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6ADC64E9-0B5D-492C-9CC3-D148BD5AC6E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656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8017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24496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757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3185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0210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44942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7990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2393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4161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209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19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992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333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2656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02484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509203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8338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21424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6791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26606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5809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45427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29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4973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72921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30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35493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31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64614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32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2123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036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6337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2457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8017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5015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C64E9-0B5D-492C-9CC3-D148BD5AC6EC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4392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83E38-A291-4EB3-9F70-771F96DD7E46}" type="datetimeFigureOut">
              <a:rPr lang="it-IT" smtClean="0"/>
              <a:pPr/>
              <a:t>01/12/2023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7FA1D-105E-45F1-B17E-0E43DBBB4DE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14400" y="2105718"/>
            <a:ext cx="10363200" cy="1470025"/>
          </a:xfrm>
        </p:spPr>
        <p:txBody>
          <a:bodyPr>
            <a:norm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ORGANIZZAZIONE GRUPPO ACER</a:t>
            </a:r>
          </a:p>
        </p:txBody>
      </p:sp>
      <p:sp>
        <p:nvSpPr>
          <p:cNvPr id="10" name="Sottotitolo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i="1" dirty="0">
                <a:solidFill>
                  <a:schemeClr val="bg1">
                    <a:lumMod val="50000"/>
                  </a:schemeClr>
                </a:solidFill>
              </a:rPr>
              <a:t>Bologna, 1 dicembre 2023</a:t>
            </a:r>
          </a:p>
          <a:p>
            <a:endParaRPr lang="it-IT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15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05016" y="1255843"/>
            <a:ext cx="10610335" cy="4538206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</a:t>
              </a:r>
            </a:p>
            <a:p>
              <a:pPr algn="ctr"/>
              <a:r>
                <a:rPr lang="it-IT" sz="2400" dirty="0"/>
                <a:t>Risorse Umane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5218709" y="1351308"/>
            <a:ext cx="65326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Organizzazione;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 err="1"/>
              <a:t>Payroll</a:t>
            </a:r>
            <a:r>
              <a:rPr lang="it-IT" sz="2000" dirty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Sistema di valutazione ed incentivazione;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Formazione e sviluppo del personale;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Reclutamento;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Relazioni sindacali;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Reportistica contabile e gestionale;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Liquidazione emolumenti Amministratori e Organi Sociali;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2000" dirty="0"/>
          </a:p>
          <a:p>
            <a:endParaRPr lang="it-IT" sz="2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271838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087395" y="2009714"/>
            <a:ext cx="10527956" cy="2632956"/>
            <a:chOff x="1402019" y="1914817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402019" y="1914817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</a:t>
              </a:r>
            </a:p>
            <a:p>
              <a:pPr algn="ctr"/>
              <a:r>
                <a:rPr lang="it-IT" sz="2400" dirty="0"/>
                <a:t>Tributi Assicurazioni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5244577" y="2234438"/>
            <a:ext cx="6458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dirty="0"/>
              <a:t>Contratti di assicurazione del Gruppo;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it-IT" dirty="0"/>
              <a:t>IMU, TASI e tributi minori;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9281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282192" y="1639330"/>
            <a:ext cx="10560908" cy="4168346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Segreteria di Presidenza e Direzione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80237" y="1423700"/>
            <a:ext cx="6614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Attività di segreteria Presidenza e Direzione Generale;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67875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66862" y="1423701"/>
            <a:ext cx="10560908" cy="4925824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Servizi Informatici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80237" y="1423700"/>
            <a:ext cx="6614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Linee di sviluppo tecnologico del sistema informatico;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Informatizzazione dei processi, dei sistemi di B.I. e </a:t>
            </a:r>
            <a:r>
              <a:rPr lang="it-IT" sz="2000" dirty="0" err="1"/>
              <a:t>datawarehouse</a:t>
            </a:r>
            <a:r>
              <a:rPr lang="it-IT" sz="2000" dirty="0"/>
              <a:t>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Reportistica Aziendale;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Portale;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Sicurezza dei dati e dei sistemi;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Analisi e sviluppo di nuove applicazioni e manutenzione evolutiva degli applicativi software;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Convenzioni quadro (CONSIP – INTERCENT-ER).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73209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62681" y="176148"/>
            <a:ext cx="10363200" cy="5539644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Calibri" panose="020F0502020204030204" pitchFamily="34" charset="0"/>
              </a:rPr>
              <a:t>SERVIZIO AMMINISTRATIVO</a:t>
            </a:r>
            <a:br>
              <a:rPr lang="it-IT" sz="24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959367273"/>
              </p:ext>
            </p:extLst>
          </p:nvPr>
        </p:nvGraphicFramePr>
        <p:xfrm>
          <a:off x="675502" y="1416908"/>
          <a:ext cx="10750379" cy="5173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38374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87395" y="1367328"/>
            <a:ext cx="10527956" cy="4918147"/>
            <a:chOff x="1540476" y="1979277"/>
            <a:chExt cx="10033686" cy="1562992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979277"/>
              <a:ext cx="10033686" cy="156299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00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86377" y="2330678"/>
              <a:ext cx="2265340" cy="71301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Contabilità, Bilancio e controllo di gestione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30811" y="1367328"/>
            <a:ext cx="66561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Gestione fatture attive e passive per le aziende del Gruppo;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Tenuta della contabilità e dei relativi registri per le aziende del Gruppo;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Gestione incassi e pagamenti (tesoreria, banche, c/c postali);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Gestione adempimenti fiscali (IVA, imposte sul reddito, sostituti d’imposta, ecc.);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Predisposizione bilanci preventivi, preconsuntivi e d’esercizio delle aziende del Gruppo e bilancio consolidato;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Rendicontazione periodica gestione immobiliare Enti terzi, asseverazioni e bilanci consolidati per i Comuni;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Gestione amministrativa, contabile e finanziaria dell’attività edilizia, in raccordo con il Servizio Tecnico;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Programmazione, </a:t>
            </a:r>
            <a:r>
              <a:rPr lang="it-IT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budgeting</a:t>
            </a: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finanziario;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Piani finanziari e acquisizione e gestione mutui;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Reporting aziendale e analisi economiche.</a:t>
            </a:r>
            <a:endParaRPr lang="it-IT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1600" dirty="0"/>
          </a:p>
          <a:p>
            <a:r>
              <a:rPr lang="it-IT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93469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87395" y="1049358"/>
            <a:ext cx="10527956" cy="4849026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400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963500" y="2290561"/>
              <a:ext cx="2265340" cy="73201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Condomini e Bollettazione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056472" y="1189403"/>
            <a:ext cx="73253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Amministrazione condominiale di edifici a proprietà mista dove Acer è stato nominato amministratore;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dei condomini amministrati da terzi (amministrazioni esterne);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dei fabbricati a proprietà mista, in assenza di condomini formalmente costituiti (condomini di fatto); 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del processo di bollettazione mensile;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incassi e svalutazioni;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contratti utenze condomini di fatto e registrazione fatture;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Rendicontazione dei servizi (riscaldamento, energia, pulizia parti comuni, ecc.) e della manutenzione;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delle fatture relative all’acqua e caricamento in bolletta agli utenti;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Gestione amministrativa degli utenti usciti.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600" dirty="0"/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320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62681" y="176148"/>
            <a:ext cx="10363200" cy="5539644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Calibri" panose="020F0502020204030204" pitchFamily="34" charset="0"/>
              </a:rPr>
              <a:t>SERVIZIO GESTIONE IMMOBILIARE</a:t>
            </a:r>
            <a:br>
              <a:rPr lang="it-IT" sz="24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98578806"/>
              </p:ext>
            </p:extLst>
          </p:nvPr>
        </p:nvGraphicFramePr>
        <p:xfrm>
          <a:off x="1166862" y="1641709"/>
          <a:ext cx="10628224" cy="5040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14236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66862" y="1428786"/>
            <a:ext cx="10527956" cy="4684870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2048768" y="2278158"/>
              <a:ext cx="2265340" cy="78026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Assegnazioni, consegne e ritiri</a:t>
              </a:r>
            </a:p>
            <a:p>
              <a:pPr algn="ctr"/>
              <a:r>
                <a:rPr lang="it-IT" sz="1400" i="1" dirty="0"/>
                <a:t>(Città Metropolitana </a:t>
              </a:r>
              <a:r>
                <a:rPr lang="it-IT" sz="1400" i="1" dirty="0" err="1"/>
                <a:t>escl</a:t>
              </a:r>
              <a:r>
                <a:rPr lang="it-IT" sz="1400" i="1" dirty="0"/>
                <a:t>. Imola e suo circondario)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5038646" y="1683768"/>
            <a:ext cx="6656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Servizio casa Bologna &amp; Casalecchio (</a:t>
            </a:r>
            <a:r>
              <a:rPr lang="it-IT" sz="2000" dirty="0" err="1"/>
              <a:t>rif.</a:t>
            </a:r>
            <a:r>
              <a:rPr lang="it-IT" sz="2000" dirty="0"/>
              <a:t> assegnazioni e cambi alloggi);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Bandi e raccolta domande </a:t>
            </a:r>
            <a:r>
              <a:rPr lang="it-IT" sz="2000" dirty="0" err="1"/>
              <a:t>erp</a:t>
            </a:r>
            <a:r>
              <a:rPr lang="it-IT" sz="2000" dirty="0"/>
              <a:t> </a:t>
            </a:r>
            <a:r>
              <a:rPr lang="it-IT" sz="2000" dirty="0" err="1"/>
              <a:t>ers</a:t>
            </a:r>
            <a:r>
              <a:rPr lang="it-IT" sz="2000" dirty="0"/>
              <a:t>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Cambi e contratti </a:t>
            </a:r>
            <a:r>
              <a:rPr lang="it-IT" sz="2000" dirty="0" err="1"/>
              <a:t>erp</a:t>
            </a:r>
            <a:r>
              <a:rPr lang="it-IT" sz="2000" dirty="0"/>
              <a:t> non </a:t>
            </a:r>
            <a:r>
              <a:rPr lang="it-IT" sz="2000" dirty="0" err="1"/>
              <a:t>erp</a:t>
            </a:r>
            <a:r>
              <a:rPr lang="it-IT" sz="2000" dirty="0"/>
              <a:t>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registro;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Consegne e ritiri.</a:t>
            </a:r>
          </a:p>
          <a:p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39649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078850" y="1347249"/>
            <a:ext cx="10527956" cy="5318470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1999902" y="2385713"/>
              <a:ext cx="2458695" cy="53628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2400" dirty="0"/>
            </a:p>
            <a:p>
              <a:pPr algn="ctr"/>
              <a:r>
                <a:rPr lang="it-IT" sz="2400" dirty="0"/>
                <a:t>Ufficio Anagrafe, controllo e morosità</a:t>
              </a:r>
            </a:p>
            <a:p>
              <a:pPr algn="ctr"/>
              <a:r>
                <a:rPr lang="it-IT" sz="1400" i="1" dirty="0"/>
                <a:t>(Città Metropolitana </a:t>
              </a:r>
              <a:r>
                <a:rPr lang="it-IT" sz="1400" i="1" dirty="0" err="1"/>
                <a:t>escl</a:t>
              </a:r>
              <a:r>
                <a:rPr lang="it-IT" sz="1400" i="1" dirty="0"/>
                <a:t>. Imola e suo circondario)</a:t>
              </a:r>
            </a:p>
            <a:p>
              <a:pPr algn="ctr"/>
              <a:endParaRPr lang="it-IT" sz="2400" dirty="0"/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725825" y="1347249"/>
            <a:ext cx="67162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Variazioni contrattuali ERP e non ERP;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Ospitalità;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Anagrafe (</a:t>
            </a:r>
            <a:r>
              <a:rPr lang="it-IT" sz="2000" u="sng" dirty="0"/>
              <a:t>città metropolitana, inclusi Imola e circondario</a:t>
            </a:r>
            <a:r>
              <a:rPr lang="it-IT" sz="2000" dirty="0"/>
              <a:t>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Canone (</a:t>
            </a:r>
            <a:r>
              <a:rPr lang="it-IT" sz="2000" u="sng" dirty="0"/>
              <a:t>città metropolitana, inclusi Imola e circondario</a:t>
            </a:r>
            <a:r>
              <a:rPr lang="it-IT" sz="2000" dirty="0"/>
              <a:t>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Decadenza supero redditi;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Controlli requisiti reddituali e patrimoniali;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Recupero morosità locazioni abitative attive;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Controllo DSU (</a:t>
            </a:r>
            <a:r>
              <a:rPr lang="it-IT" sz="2000" u="sng" dirty="0"/>
              <a:t>città metropolitana, inclusi Imola e circondario</a:t>
            </a:r>
            <a:r>
              <a:rPr lang="it-IT" sz="2000" dirty="0"/>
              <a:t>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Servizio casa (</a:t>
            </a:r>
            <a:r>
              <a:rPr lang="it-IT" sz="2000" dirty="0" err="1"/>
              <a:t>rif.</a:t>
            </a:r>
            <a:r>
              <a:rPr lang="it-IT" sz="2000" dirty="0"/>
              <a:t> decadenze per reddito e proprietà)</a:t>
            </a:r>
          </a:p>
          <a:p>
            <a:r>
              <a:rPr lang="it-IT" sz="2000" dirty="0"/>
              <a:t> </a:t>
            </a:r>
          </a:p>
          <a:p>
            <a:pPr lvl="0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67822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297947795"/>
              </p:ext>
            </p:extLst>
          </p:nvPr>
        </p:nvGraphicFramePr>
        <p:xfrm>
          <a:off x="1880226" y="1498571"/>
          <a:ext cx="9719591" cy="4728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itolo 6">
            <a:extLst>
              <a:ext uri="{FF2B5EF4-FFF2-40B4-BE49-F238E27FC236}">
                <a16:creationId xmlns:a16="http://schemas.microsoft.com/office/drawing/2014/main" id="{937E84BC-C04A-9404-0667-88BCE281A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758" y="28546"/>
            <a:ext cx="10363200" cy="1470025"/>
          </a:xfrm>
        </p:spPr>
        <p:txBody>
          <a:bodyPr>
            <a:normAutofit/>
          </a:bodyPr>
          <a:lstStyle/>
          <a:p>
            <a:r>
              <a:rPr lang="it-IT" sz="2800" b="1" dirty="0" err="1">
                <a:latin typeface="Calibri" panose="020F0502020204030204" pitchFamily="34" charset="0"/>
              </a:rPr>
              <a:t>CdA</a:t>
            </a:r>
            <a:r>
              <a:rPr lang="it-IT" sz="2800" b="1" dirty="0">
                <a:latin typeface="Calibri" panose="020F0502020204030204" pitchFamily="34" charset="0"/>
              </a:rPr>
              <a:t> e Prima Linea Acer Bologna</a:t>
            </a:r>
            <a:endParaRPr lang="it-IT" sz="2800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CF566BE9-6838-4FC1-57F4-3BB7799583FE}"/>
              </a:ext>
            </a:extLst>
          </p:cNvPr>
          <p:cNvCxnSpPr/>
          <p:nvPr/>
        </p:nvCxnSpPr>
        <p:spPr>
          <a:xfrm flipH="1">
            <a:off x="5886994" y="3239589"/>
            <a:ext cx="19681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542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87395" y="1049358"/>
            <a:ext cx="10527956" cy="4513954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928711" y="2258634"/>
              <a:ext cx="2265340" cy="8186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</a:t>
              </a:r>
            </a:p>
            <a:p>
              <a:pPr algn="ctr"/>
              <a:r>
                <a:rPr lang="it-IT" sz="2400" dirty="0"/>
                <a:t>Relazione con il Pubblico</a:t>
              </a:r>
            </a:p>
            <a:p>
              <a:pPr algn="ctr"/>
              <a:endParaRPr lang="it-IT" sz="2400" dirty="0"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827373" y="947352"/>
            <a:ext cx="6400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it-IT" sz="2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Ufficio relazione con il pubblico;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Numero verde;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Centralino;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Presidi;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Risposte utenza;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Agenda tecnici.</a:t>
            </a:r>
          </a:p>
          <a:p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2879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87395" y="1049357"/>
            <a:ext cx="10527956" cy="5324535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2060414" y="2214784"/>
              <a:ext cx="2524517" cy="93742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 sz="2400" dirty="0"/>
            </a:p>
            <a:p>
              <a:pPr algn="ctr"/>
              <a:r>
                <a:rPr lang="it-IT" sz="2400" dirty="0"/>
                <a:t>Ufficio </a:t>
              </a:r>
            </a:p>
            <a:p>
              <a:pPr algn="ctr"/>
              <a:r>
                <a:rPr lang="it-IT" sz="2400" dirty="0"/>
                <a:t>Controllo rispetto del regolamento e d’uso degli alloggi</a:t>
              </a:r>
            </a:p>
            <a:p>
              <a:pPr algn="ctr"/>
              <a:r>
                <a:rPr lang="it-IT" sz="1400" i="1" dirty="0"/>
                <a:t>(Città Metropolitana </a:t>
              </a:r>
              <a:r>
                <a:rPr lang="it-IT" sz="1400" i="1" dirty="0" err="1"/>
                <a:t>escl</a:t>
              </a:r>
              <a:r>
                <a:rPr lang="it-IT" sz="1400" i="1" dirty="0"/>
                <a:t>. Imola e suo circondario)</a:t>
              </a:r>
            </a:p>
            <a:p>
              <a:pPr algn="ctr"/>
              <a:endParaRPr lang="it-IT" sz="2400" dirty="0"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827373" y="947352"/>
            <a:ext cx="6400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it-IT" sz="20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Controllo segnalazioni/diffide;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Violazioni regolamento d’uso;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2000" dirty="0"/>
              <a:t>Rimozione veicoli abbandonati aree in gestione;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Decadenze ospitalità scadute e inadempimenti regolamentari;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Provvedimenti per occupazioni abusive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Provvedimenti per occupazione senza titolo;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Decadenze per abbandono alloggio, adibizione alloggio a scopi illeciti, cessione a terzi (sublocazioni), mutazione destinazioni d’usi;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Procedura accertamento eredi;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57399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53212" y="1768808"/>
            <a:ext cx="10527956" cy="4025069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di Imola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470682" y="1980850"/>
            <a:ext cx="6656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attività amministrative inerenti la gestione degli alloggi di Imola e del circondario Imolese;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Rispetto regolamenti d’uso e disciplina (Imola e del circondario Imolese);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tecnica interventi manutentivi (Imola e del circondario Imolese).</a:t>
            </a:r>
          </a:p>
          <a:p>
            <a:r>
              <a:rPr lang="it-IT" sz="2000" dirty="0"/>
              <a:t> 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79420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62681" y="176148"/>
            <a:ext cx="10363200" cy="5539644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Calibri" panose="020F0502020204030204" pitchFamily="34" charset="0"/>
              </a:rPr>
              <a:t>SERVIZIO TECNICO</a:t>
            </a:r>
            <a:br>
              <a:rPr lang="it-IT" sz="24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419836785"/>
              </p:ext>
            </p:extLst>
          </p:nvPr>
        </p:nvGraphicFramePr>
        <p:xfrm>
          <a:off x="1166862" y="1658487"/>
          <a:ext cx="10628224" cy="5040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48230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04487" y="1086566"/>
            <a:ext cx="10527956" cy="4684870"/>
            <a:chOff x="1556766" y="1891442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56766" y="1891442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86377" y="2342301"/>
              <a:ext cx="2265340" cy="6843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Direzione Lavori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39049" y="1576493"/>
            <a:ext cx="6656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Direzione lavori su tutti gli interventi del Servizio tecnico;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Attività di ripristino alloggi relativi al Comune di Bologna;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Coordinamento delle attività tecniche esternalizzate.</a:t>
            </a:r>
          </a:p>
          <a:p>
            <a:pPr lvl="0" algn="just"/>
            <a:endParaRPr lang="it-IT" sz="2000" dirty="0"/>
          </a:p>
          <a:p>
            <a:r>
              <a:rPr lang="it-IT" sz="2000" dirty="0"/>
              <a:t> 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37945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166862" y="1474573"/>
            <a:ext cx="10527956" cy="5178751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049211" y="2432453"/>
              <a:ext cx="2265340" cy="5430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000" dirty="0"/>
                <a:t>Ufficio </a:t>
              </a:r>
            </a:p>
            <a:p>
              <a:pPr algn="ctr"/>
              <a:r>
                <a:rPr lang="it-IT" sz="2000" dirty="0"/>
                <a:t>Programmazione e Progettazione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555454" y="1544233"/>
            <a:ext cx="65820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Svolgimento delle progettazioni interne ed esterne;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Rapporti con la Soprintendenza ai BB.AA;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Presentazione e approvazione delle pratiche di progettazione prodromiche alla realizzazione di interventi edilizi per le Amministrazioni Comunali diverse;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Supervisione degli Atti Dirigenziali per approvazione delle pratiche di progettazione prodromiche alla realizzazione degli interventi edilizi del Comune Capoluogo;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Attività connesse alla gestione delle convenzioni per interventi specifici extra convenzioni generali.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1508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166862" y="1474573"/>
            <a:ext cx="10527956" cy="5178751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049211" y="2432453"/>
              <a:ext cx="2265340" cy="5430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000" dirty="0"/>
                <a:t>Ufficio </a:t>
              </a:r>
            </a:p>
            <a:p>
              <a:pPr algn="ctr"/>
              <a:r>
                <a:rPr lang="it-IT" sz="2000" dirty="0"/>
                <a:t>Tecnico Amministrativo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555454" y="1544233"/>
            <a:ext cx="6582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Svolgimento dell’attività amministrativa del Servizio trasversale alle altre Aree Operative.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43827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166862" y="1474573"/>
            <a:ext cx="10527956" cy="5178751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049211" y="2432453"/>
              <a:ext cx="2265340" cy="5430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000" dirty="0"/>
                <a:t>Ufficio </a:t>
              </a:r>
            </a:p>
            <a:p>
              <a:pPr algn="ctr"/>
              <a:r>
                <a:rPr lang="it-IT" sz="2000" dirty="0"/>
                <a:t>di Staff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555454" y="1544233"/>
            <a:ext cx="65820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Gestione delle pratiche relative alla progettazione, realizzazione e innovazione degli impianti tecnologici;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Gestione delle pratiche anti-incendio.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0573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166862" y="1474573"/>
            <a:ext cx="10527956" cy="5178751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049211" y="2432453"/>
              <a:ext cx="2265340" cy="5430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000" dirty="0"/>
                <a:t>Ufficio </a:t>
              </a:r>
            </a:p>
            <a:p>
              <a:pPr algn="ctr"/>
              <a:r>
                <a:rPr lang="it-IT" sz="2000" dirty="0"/>
                <a:t>Patrimonio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555454" y="1544233"/>
            <a:ext cx="65820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dirty="0"/>
              <a:t>Gestione delle pratiche patrimoniali.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dirty="0"/>
          </a:p>
          <a:p>
            <a:pPr lvl="0"/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9405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914409878"/>
              </p:ext>
            </p:extLst>
          </p:nvPr>
        </p:nvGraphicFramePr>
        <p:xfrm>
          <a:off x="3232215" y="505574"/>
          <a:ext cx="6813870" cy="5688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39E5D105-BCE4-75B8-FDC6-678811EF0202}"/>
              </a:ext>
            </a:extLst>
          </p:cNvPr>
          <p:cNvSpPr txBox="1"/>
          <p:nvPr/>
        </p:nvSpPr>
        <p:spPr>
          <a:xfrm>
            <a:off x="4180114" y="478971"/>
            <a:ext cx="443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ACER PROMOS</a:t>
            </a:r>
          </a:p>
        </p:txBody>
      </p:sp>
    </p:spTree>
    <p:extLst>
      <p:ext uri="{BB962C8B-B14F-4D97-AF65-F5344CB8AC3E}">
        <p14:creationId xmlns:p14="http://schemas.microsoft.com/office/powerpoint/2010/main" val="2949515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937E84BC-C04A-9404-0667-88BCE281A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758" y="28546"/>
            <a:ext cx="10363200" cy="1470025"/>
          </a:xfrm>
        </p:spPr>
        <p:txBody>
          <a:bodyPr>
            <a:normAutofit/>
          </a:bodyPr>
          <a:lstStyle/>
          <a:p>
            <a:r>
              <a:rPr lang="it-IT" sz="2800" b="1" dirty="0">
                <a:latin typeface="Calibri" panose="020F0502020204030204" pitchFamily="34" charset="0"/>
              </a:rPr>
              <a:t>Acer Bologna – Direzione Generale</a:t>
            </a:r>
            <a:endParaRPr lang="it-IT" sz="2800" dirty="0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5298B2A-B33B-D0D5-6EAE-D7FD850629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1703644"/>
              </p:ext>
            </p:extLst>
          </p:nvPr>
        </p:nvGraphicFramePr>
        <p:xfrm>
          <a:off x="1505759" y="1791765"/>
          <a:ext cx="8309450" cy="4453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08290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04487" y="1086566"/>
            <a:ext cx="10527956" cy="4684870"/>
            <a:chOff x="1556766" y="1891442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56766" y="1891442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86377" y="2342301"/>
              <a:ext cx="2265340" cy="6843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Tecnico Operativo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39049" y="1576493"/>
            <a:ext cx="6656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Programmazione, coordinamento ed indirizzo delle attività di manutenzione ordinaria e straordinaria;</a:t>
            </a:r>
          </a:p>
          <a:p>
            <a:r>
              <a:rPr lang="it-IT" sz="2000" dirty="0"/>
              <a:t> 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9548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62681" y="176148"/>
            <a:ext cx="10363200" cy="5539644"/>
          </a:xfrm>
        </p:spPr>
        <p:txBody>
          <a:bodyPr>
            <a:normAutofit/>
          </a:bodyPr>
          <a:lstStyle/>
          <a:p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910370004"/>
              </p:ext>
            </p:extLst>
          </p:nvPr>
        </p:nvGraphicFramePr>
        <p:xfrm>
          <a:off x="3988526" y="1805446"/>
          <a:ext cx="5316582" cy="470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0434EF8-D5F5-FA52-548F-61166E61B9FF}"/>
              </a:ext>
            </a:extLst>
          </p:cNvPr>
          <p:cNvSpPr txBox="1"/>
          <p:nvPr/>
        </p:nvSpPr>
        <p:spPr>
          <a:xfrm>
            <a:off x="4180114" y="478971"/>
            <a:ext cx="4432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ACER SERVIZI</a:t>
            </a:r>
          </a:p>
        </p:txBody>
      </p:sp>
    </p:spTree>
    <p:extLst>
      <p:ext uri="{BB962C8B-B14F-4D97-AF65-F5344CB8AC3E}">
        <p14:creationId xmlns:p14="http://schemas.microsoft.com/office/powerpoint/2010/main" val="3432727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04487" y="1086566"/>
            <a:ext cx="10527956" cy="4684870"/>
            <a:chOff x="1556766" y="1891442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56766" y="1891442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86377" y="2342301"/>
              <a:ext cx="2265340" cy="68434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Gestione Operativa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39049" y="1576493"/>
            <a:ext cx="6656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amministrativa dei locali commerciali, cantine e autorimesse;</a:t>
            </a:r>
          </a:p>
          <a:p>
            <a:r>
              <a:rPr lang="it-IT" sz="2000" dirty="0"/>
              <a:t> 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10528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1303594" y="1474573"/>
            <a:ext cx="10527956" cy="4332812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2012721" y="2343926"/>
              <a:ext cx="2729515" cy="75845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Legale </a:t>
              </a: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5148649" y="1755996"/>
            <a:ext cx="61536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Assistenza e consulenza legale;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Contenzioso extra-giudiziale;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Contenzioso giudiziale;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Atti esecutivi.</a:t>
            </a:r>
          </a:p>
          <a:p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61272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52561" y="1474573"/>
            <a:ext cx="10527956" cy="2632956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Comunicazione e mediazione 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504215" y="1474573"/>
            <a:ext cx="665617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  comunicazione e social media;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/>
              <a:t>Mediazione;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/>
              <a:t>Piano di comunicazione.</a:t>
            </a:r>
          </a:p>
          <a:p>
            <a:r>
              <a:rPr lang="it-IT" sz="2000" dirty="0"/>
              <a:t> </a:t>
            </a:r>
          </a:p>
          <a:p>
            <a:r>
              <a:rPr lang="it-IT" sz="2000" dirty="0"/>
              <a:t> </a:t>
            </a:r>
          </a:p>
          <a:p>
            <a:endParaRPr lang="it-IT" sz="2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356833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166862" y="1962807"/>
            <a:ext cx="10527956" cy="3147578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Qualità &amp; Privacy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5248350" y="2336267"/>
            <a:ext cx="66561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Attività per la gestione ed il mantenimento della certificazione di Qualità ISO 9001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2000" dirty="0"/>
              <a:t>Attività di coordinamento interno per la gestione interna della privacy – opera in collaborazione con il DPO.</a:t>
            </a:r>
          </a:p>
          <a:p>
            <a:endParaRPr lang="it-IT" sz="2000" dirty="0"/>
          </a:p>
          <a:p>
            <a:endParaRPr lang="it-IT" sz="2000" dirty="0"/>
          </a:p>
          <a:p>
            <a:pPr lvl="0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6271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062681" y="176148"/>
            <a:ext cx="10363200" cy="5539644"/>
          </a:xfrm>
        </p:spPr>
        <p:txBody>
          <a:bodyPr>
            <a:normAutofit/>
          </a:bodyPr>
          <a:lstStyle/>
          <a:p>
            <a:r>
              <a:rPr lang="it-IT" sz="2400" b="1" dirty="0">
                <a:latin typeface="+mn-lt"/>
              </a:rPr>
              <a:t>SERVIZIO AFFARI GENERALI</a:t>
            </a:r>
            <a:br>
              <a:rPr lang="it-IT" sz="2400" dirty="0">
                <a:latin typeface="+mn-lt"/>
              </a:rPr>
            </a:br>
            <a:br>
              <a:rPr lang="it-IT" sz="3200" dirty="0">
                <a:latin typeface="+mn-lt"/>
              </a:rPr>
            </a:br>
            <a:br>
              <a:rPr lang="it-IT" sz="3200" dirty="0">
                <a:latin typeface="+mn-lt"/>
              </a:rPr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055902020"/>
              </p:ext>
            </p:extLst>
          </p:nvPr>
        </p:nvGraphicFramePr>
        <p:xfrm>
          <a:off x="799069" y="1606378"/>
          <a:ext cx="10750379" cy="4728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9822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7" name="Gruppo 16"/>
          <p:cNvGrpSpPr/>
          <p:nvPr/>
        </p:nvGrpSpPr>
        <p:grpSpPr>
          <a:xfrm>
            <a:off x="1053212" y="1768808"/>
            <a:ext cx="10527956" cy="4025069"/>
            <a:chOff x="1540476" y="1878226"/>
            <a:chExt cx="10033686" cy="1664043"/>
          </a:xfrm>
        </p:grpSpPr>
        <p:sp>
          <p:nvSpPr>
            <p:cNvPr id="15" name="Rettangolo arrotondato 14"/>
            <p:cNvSpPr/>
            <p:nvPr/>
          </p:nvSpPr>
          <p:spPr>
            <a:xfrm>
              <a:off x="1540476" y="1878226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Contratti e Organi Sociali</a:t>
              </a:r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470682" y="1980850"/>
            <a:ext cx="6656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dei Consigli di Amministrazione;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Appalti;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convenzioni e dei contratti in genere del gruppo;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2000" dirty="0"/>
              <a:t>Gestione alienazioni patrimoniali;</a:t>
            </a:r>
          </a:p>
          <a:p>
            <a:pPr lvl="0"/>
            <a:endParaRPr lang="it-IT" sz="2000" dirty="0"/>
          </a:p>
          <a:p>
            <a:r>
              <a:rPr lang="it-IT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220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939114" y="561124"/>
            <a:ext cx="10363200" cy="91344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Organizzazione</a:t>
            </a:r>
            <a:b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endParaRPr lang="it-IT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0"/>
            <a:ext cx="738554" cy="6858000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Segnaposto contenuto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62" y="321740"/>
            <a:ext cx="1637045" cy="867662"/>
          </a:xfrm>
          <a:prstGeom prst="rect">
            <a:avLst/>
          </a:prstGeom>
        </p:spPr>
      </p:pic>
      <p:grpSp>
        <p:nvGrpSpPr>
          <p:cNvPr id="18" name="Gruppo 17"/>
          <p:cNvGrpSpPr/>
          <p:nvPr/>
        </p:nvGrpSpPr>
        <p:grpSpPr>
          <a:xfrm>
            <a:off x="889764" y="2136449"/>
            <a:ext cx="10527956" cy="3339270"/>
            <a:chOff x="1616212" y="1925928"/>
            <a:chExt cx="10033686" cy="1664043"/>
          </a:xfrm>
        </p:grpSpPr>
        <p:sp>
          <p:nvSpPr>
            <p:cNvPr id="25" name="Rettangolo arrotondato 24"/>
            <p:cNvSpPr/>
            <p:nvPr/>
          </p:nvSpPr>
          <p:spPr>
            <a:xfrm>
              <a:off x="1616212" y="1925928"/>
              <a:ext cx="10033686" cy="166404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400" dirty="0"/>
            </a:p>
          </p:txBody>
        </p:sp>
        <p:sp>
          <p:nvSpPr>
            <p:cNvPr id="26" name="Rettangolo arrotondato 25"/>
            <p:cNvSpPr/>
            <p:nvPr/>
          </p:nvSpPr>
          <p:spPr>
            <a:xfrm>
              <a:off x="1828865" y="2211379"/>
              <a:ext cx="2265340" cy="107091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2400" dirty="0"/>
                <a:t>Ufficio </a:t>
              </a:r>
            </a:p>
            <a:p>
              <a:pPr algn="ctr"/>
              <a:r>
                <a:rPr lang="it-IT" sz="2400" dirty="0"/>
                <a:t>Servizi Interni</a:t>
              </a:r>
            </a:p>
          </p:txBody>
        </p:sp>
      </p:grpSp>
      <p:sp>
        <p:nvSpPr>
          <p:cNvPr id="5" name="CasellaDiTesto 4"/>
          <p:cNvSpPr txBox="1"/>
          <p:nvPr/>
        </p:nvSpPr>
        <p:spPr>
          <a:xfrm>
            <a:off x="4692874" y="2374923"/>
            <a:ext cx="63862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it-IT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t-IT" sz="2000" dirty="0"/>
              <a:t>Gestione dei beni del funzionamento della sede (acquisti di funzionamento, pulizie parco auto, stamperia, logistica, ecc.);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Gestione del processo di protocollazione e archiviazione della documentazione in entrata e in uscita;</a:t>
            </a:r>
          </a:p>
          <a:p>
            <a:pPr lvl="0"/>
            <a:endParaRPr lang="it-IT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sz="1000" dirty="0"/>
          </a:p>
          <a:p>
            <a:pPr lvl="0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648927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2652</TotalTime>
  <Words>1426</Words>
  <Application>Microsoft Office PowerPoint</Application>
  <PresentationFormat>Widescreen</PresentationFormat>
  <Paragraphs>348</Paragraphs>
  <Slides>32</Slides>
  <Notes>32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Arial</vt:lpstr>
      <vt:lpstr>Calibri</vt:lpstr>
      <vt:lpstr>Garamond</vt:lpstr>
      <vt:lpstr>Symbol</vt:lpstr>
      <vt:lpstr>Tema di Office</vt:lpstr>
      <vt:lpstr>ORGANIZZAZIONE GRUPPO ACER</vt:lpstr>
      <vt:lpstr>CdA e Prima Linea Acer Bologna</vt:lpstr>
      <vt:lpstr>Acer Bologna – Direzione Generale</vt:lpstr>
      <vt:lpstr>Organizzazione </vt:lpstr>
      <vt:lpstr>Organizzazione </vt:lpstr>
      <vt:lpstr>Organizzazione </vt:lpstr>
      <vt:lpstr>SERVIZIO AFFARI GENERALI       </vt:lpstr>
      <vt:lpstr>Organizzazione </vt:lpstr>
      <vt:lpstr>Organizzazione </vt:lpstr>
      <vt:lpstr>Organizzazione </vt:lpstr>
      <vt:lpstr>Organizzazione </vt:lpstr>
      <vt:lpstr>Organizzazione </vt:lpstr>
      <vt:lpstr>Organizzazione </vt:lpstr>
      <vt:lpstr>SERVIZIO AMMINISTRATIVO       </vt:lpstr>
      <vt:lpstr>Organizzazione </vt:lpstr>
      <vt:lpstr>Organizzazione </vt:lpstr>
      <vt:lpstr>SERVIZIO GESTIONE IMMOBILIARE       </vt:lpstr>
      <vt:lpstr>Organizzazione </vt:lpstr>
      <vt:lpstr>Organizzazione </vt:lpstr>
      <vt:lpstr>Organizzazione </vt:lpstr>
      <vt:lpstr>Organizzazione </vt:lpstr>
      <vt:lpstr>Organizzazione </vt:lpstr>
      <vt:lpstr>SERVIZIO TECNICO       </vt:lpstr>
      <vt:lpstr>Organizzazione </vt:lpstr>
      <vt:lpstr>Organizzazione </vt:lpstr>
      <vt:lpstr>Organizzazione </vt:lpstr>
      <vt:lpstr>Organizzazione </vt:lpstr>
      <vt:lpstr>Organizzazione </vt:lpstr>
      <vt:lpstr>Presentazione standard di PowerPoint</vt:lpstr>
      <vt:lpstr>Organizzazione </vt:lpstr>
      <vt:lpstr>     </vt:lpstr>
      <vt:lpstr>Organizzazione </vt:lpstr>
    </vt:vector>
  </TitlesOfParts>
  <Company>Acer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Manuzzi Simona (ACER Servizi)</dc:creator>
  <cp:lastModifiedBy>Calabrese Simona (ACER Bologna)</cp:lastModifiedBy>
  <cp:revision>240</cp:revision>
  <cp:lastPrinted>2022-02-24T10:00:50Z</cp:lastPrinted>
  <dcterms:created xsi:type="dcterms:W3CDTF">2017-06-14T08:13:03Z</dcterms:created>
  <dcterms:modified xsi:type="dcterms:W3CDTF">2023-12-01T10:23:05Z</dcterms:modified>
</cp:coreProperties>
</file>